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89" r:id="rId3"/>
    <p:sldId id="259" r:id="rId4"/>
    <p:sldId id="257" r:id="rId5"/>
    <p:sldId id="260" r:id="rId6"/>
    <p:sldId id="261" r:id="rId7"/>
    <p:sldId id="262" r:id="rId8"/>
    <p:sldId id="294" r:id="rId9"/>
    <p:sldId id="295" r:id="rId10"/>
    <p:sldId id="263" r:id="rId11"/>
    <p:sldId id="264" r:id="rId12"/>
    <p:sldId id="267" r:id="rId13"/>
    <p:sldId id="296" r:id="rId14"/>
    <p:sldId id="268" r:id="rId15"/>
    <p:sldId id="266" r:id="rId16"/>
    <p:sldId id="270" r:id="rId17"/>
    <p:sldId id="297" r:id="rId18"/>
    <p:sldId id="271" r:id="rId19"/>
    <p:sldId id="274" r:id="rId20"/>
    <p:sldId id="292" r:id="rId21"/>
    <p:sldId id="298" r:id="rId22"/>
    <p:sldId id="275" r:id="rId23"/>
    <p:sldId id="277" r:id="rId24"/>
    <p:sldId id="299" r:id="rId25"/>
    <p:sldId id="280" r:id="rId26"/>
    <p:sldId id="284" r:id="rId27"/>
    <p:sldId id="283" r:id="rId28"/>
    <p:sldId id="285" r:id="rId29"/>
    <p:sldId id="287" r:id="rId30"/>
    <p:sldId id="290" r:id="rId31"/>
    <p:sldId id="300" r:id="rId32"/>
    <p:sldId id="288" r:id="rId33"/>
    <p:sldId id="293" r:id="rId3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205893-3208-46D3-A4DA-FBD0AF45AF01}" v="92" dt="2019-05-15T13:05:57.9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94660"/>
  </p:normalViewPr>
  <p:slideViewPr>
    <p:cSldViewPr snapToGrid="0">
      <p:cViewPr varScale="1">
        <p:scale>
          <a:sx n="67" d="100"/>
          <a:sy n="67" d="100"/>
        </p:scale>
        <p:origin x="858" y="6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 D'Amato-Rizzi" userId="4bfad0f37e3e3e4b" providerId="LiveId" clId="{76205893-3208-46D3-A4DA-FBD0AF45AF01}"/>
    <pc:docChg chg="undo custSel mod addSld delSld modSld sldOrd modNotesMaster">
      <pc:chgData name="Marie D'Amato-Rizzi" userId="4bfad0f37e3e3e4b" providerId="LiveId" clId="{76205893-3208-46D3-A4DA-FBD0AF45AF01}" dt="2019-05-15T14:36:51.369" v="9944" actId="20577"/>
      <pc:docMkLst>
        <pc:docMk/>
      </pc:docMkLst>
      <pc:sldChg chg="addSp modSp mod setBg modNotesTx">
        <pc:chgData name="Marie D'Amato-Rizzi" userId="4bfad0f37e3e3e4b" providerId="LiveId" clId="{76205893-3208-46D3-A4DA-FBD0AF45AF01}" dt="2019-05-15T13:55:59.158" v="7830" actId="20577"/>
        <pc:sldMkLst>
          <pc:docMk/>
          <pc:sldMk cId="3374558032" sldId="256"/>
        </pc:sldMkLst>
        <pc:spChg chg="mod">
          <ac:chgData name="Marie D'Amato-Rizzi" userId="4bfad0f37e3e3e4b" providerId="LiveId" clId="{76205893-3208-46D3-A4DA-FBD0AF45AF01}" dt="2019-05-14T04:00:34.766" v="768" actId="20577"/>
          <ac:spMkLst>
            <pc:docMk/>
            <pc:sldMk cId="3374558032" sldId="256"/>
            <ac:spMk id="2" creationId="{3493E932-E4C6-44D1-8004-E924C3A50A09}"/>
          </ac:spMkLst>
        </pc:spChg>
        <pc:spChg chg="mod">
          <ac:chgData name="Marie D'Amato-Rizzi" userId="4bfad0f37e3e3e4b" providerId="LiveId" clId="{76205893-3208-46D3-A4DA-FBD0AF45AF01}" dt="2019-05-11T13:36:34.444" v="5" actId="26606"/>
          <ac:spMkLst>
            <pc:docMk/>
            <pc:sldMk cId="3374558032" sldId="256"/>
            <ac:spMk id="3" creationId="{11EDC9C9-4B6F-4826-8987-EBDC5B03C291}"/>
          </ac:spMkLst>
        </pc:spChg>
        <pc:spChg chg="add">
          <ac:chgData name="Marie D'Amato-Rizzi" userId="4bfad0f37e3e3e4b" providerId="LiveId" clId="{76205893-3208-46D3-A4DA-FBD0AF45AF01}" dt="2019-05-11T13:36:34.444" v="5" actId="26606"/>
          <ac:spMkLst>
            <pc:docMk/>
            <pc:sldMk cId="3374558032" sldId="256"/>
            <ac:spMk id="10" creationId="{06A07E96-3969-4595-802D-25631B3CB61A}"/>
          </ac:spMkLst>
        </pc:spChg>
        <pc:spChg chg="add">
          <ac:chgData name="Marie D'Amato-Rizzi" userId="4bfad0f37e3e3e4b" providerId="LiveId" clId="{76205893-3208-46D3-A4DA-FBD0AF45AF01}" dt="2019-05-11T13:36:34.444" v="5" actId="26606"/>
          <ac:spMkLst>
            <pc:docMk/>
            <pc:sldMk cId="3374558032" sldId="256"/>
            <ac:spMk id="37" creationId="{BC72E954-3173-4229-93A2-B05A46E096FC}"/>
          </ac:spMkLst>
        </pc:spChg>
        <pc:grpChg chg="add">
          <ac:chgData name="Marie D'Amato-Rizzi" userId="4bfad0f37e3e3e4b" providerId="LiveId" clId="{76205893-3208-46D3-A4DA-FBD0AF45AF01}" dt="2019-05-11T13:36:34.444" v="5" actId="26606"/>
          <ac:grpSpMkLst>
            <pc:docMk/>
            <pc:sldMk cId="3374558032" sldId="256"/>
            <ac:grpSpMk id="12" creationId="{D4EE850F-AE83-4C3F-A64D-8B67DEF33C2D}"/>
          </ac:grpSpMkLst>
        </pc:grpChg>
        <pc:grpChg chg="add">
          <ac:chgData name="Marie D'Amato-Rizzi" userId="4bfad0f37e3e3e4b" providerId="LiveId" clId="{76205893-3208-46D3-A4DA-FBD0AF45AF01}" dt="2019-05-11T13:36:34.444" v="5" actId="26606"/>
          <ac:grpSpMkLst>
            <pc:docMk/>
            <pc:sldMk cId="3374558032" sldId="256"/>
            <ac:grpSpMk id="33" creationId="{C7D119FF-606C-4006-A3CB-C83426DCA15E}"/>
          </ac:grpSpMkLst>
        </pc:grpChg>
        <pc:picChg chg="add mod">
          <ac:chgData name="Marie D'Amato-Rizzi" userId="4bfad0f37e3e3e4b" providerId="LiveId" clId="{76205893-3208-46D3-A4DA-FBD0AF45AF01}" dt="2019-05-11T13:36:34.444" v="5" actId="26606"/>
          <ac:picMkLst>
            <pc:docMk/>
            <pc:sldMk cId="3374558032" sldId="256"/>
            <ac:picMk id="5" creationId="{7F054915-1BC2-4D86-BCF3-057D7AB3BD9B}"/>
          </ac:picMkLst>
        </pc:picChg>
      </pc:sldChg>
      <pc:sldChg chg="addSp delSp modSp mod setBg modNotesTx">
        <pc:chgData name="Marie D'Amato-Rizzi" userId="4bfad0f37e3e3e4b" providerId="LiveId" clId="{76205893-3208-46D3-A4DA-FBD0AF45AF01}" dt="2019-05-15T13:56:51.417" v="7881" actId="20577"/>
        <pc:sldMkLst>
          <pc:docMk/>
          <pc:sldMk cId="100989784" sldId="257"/>
        </pc:sldMkLst>
        <pc:spChg chg="mod">
          <ac:chgData name="Marie D'Amato-Rizzi" userId="4bfad0f37e3e3e4b" providerId="LiveId" clId="{76205893-3208-46D3-A4DA-FBD0AF45AF01}" dt="2019-05-11T13:52:35.132" v="68" actId="26606"/>
          <ac:spMkLst>
            <pc:docMk/>
            <pc:sldMk cId="100989784" sldId="257"/>
            <ac:spMk id="2" creationId="{50E4B31D-AC01-4D79-9BE5-44326327CC84}"/>
          </ac:spMkLst>
        </pc:spChg>
        <pc:spChg chg="mod">
          <ac:chgData name="Marie D'Amato-Rizzi" userId="4bfad0f37e3e3e4b" providerId="LiveId" clId="{76205893-3208-46D3-A4DA-FBD0AF45AF01}" dt="2019-05-11T13:52:35.132" v="68" actId="26606"/>
          <ac:spMkLst>
            <pc:docMk/>
            <pc:sldMk cId="100989784" sldId="257"/>
            <ac:spMk id="3" creationId="{B05CC7F2-533C-485B-AAFA-B4532A38D2BD}"/>
          </ac:spMkLst>
        </pc:spChg>
        <pc:spChg chg="add del">
          <ac:chgData name="Marie D'Amato-Rizzi" userId="4bfad0f37e3e3e4b" providerId="LiveId" clId="{76205893-3208-46D3-A4DA-FBD0AF45AF01}" dt="2019-05-11T13:52:35.132" v="68" actId="26606"/>
          <ac:spMkLst>
            <pc:docMk/>
            <pc:sldMk cId="100989784" sldId="257"/>
            <ac:spMk id="5" creationId="{3B854194-185D-494D-905C-7C7CB2E30F6E}"/>
          </ac:spMkLst>
        </pc:spChg>
        <pc:spChg chg="add del">
          <ac:chgData name="Marie D'Amato-Rizzi" userId="4bfad0f37e3e3e4b" providerId="LiveId" clId="{76205893-3208-46D3-A4DA-FBD0AF45AF01}" dt="2019-05-11T13:52:35.132" v="68" actId="26606"/>
          <ac:spMkLst>
            <pc:docMk/>
            <pc:sldMk cId="100989784" sldId="257"/>
            <ac:spMk id="6" creationId="{B4F5FA0D-0104-4987-8241-EFF7C85B88DE}"/>
          </ac:spMkLst>
        </pc:spChg>
        <pc:spChg chg="add del">
          <ac:chgData name="Marie D'Amato-Rizzi" userId="4bfad0f37e3e3e4b" providerId="LiveId" clId="{76205893-3208-46D3-A4DA-FBD0AF45AF01}" dt="2019-05-11T13:37:30.761" v="7" actId="26606"/>
          <ac:spMkLst>
            <pc:docMk/>
            <pc:sldMk cId="100989784" sldId="257"/>
            <ac:spMk id="8" creationId="{3B854194-185D-494D-905C-7C7CB2E30F6E}"/>
          </ac:spMkLst>
        </pc:spChg>
        <pc:spChg chg="add">
          <ac:chgData name="Marie D'Amato-Rizzi" userId="4bfad0f37e3e3e4b" providerId="LiveId" clId="{76205893-3208-46D3-A4DA-FBD0AF45AF01}" dt="2019-05-11T13:52:35.132" v="68" actId="26606"/>
          <ac:spMkLst>
            <pc:docMk/>
            <pc:sldMk cId="100989784" sldId="257"/>
            <ac:spMk id="9" creationId="{15911E3A-C35B-4EF7-A355-B84E9A14AF4D}"/>
          </ac:spMkLst>
        </pc:spChg>
        <pc:spChg chg="add del">
          <ac:chgData name="Marie D'Amato-Rizzi" userId="4bfad0f37e3e3e4b" providerId="LiveId" clId="{76205893-3208-46D3-A4DA-FBD0AF45AF01}" dt="2019-05-11T13:37:30.761" v="7" actId="26606"/>
          <ac:spMkLst>
            <pc:docMk/>
            <pc:sldMk cId="100989784" sldId="257"/>
            <ac:spMk id="10" creationId="{B4F5FA0D-0104-4987-8241-EFF7C85B88DE}"/>
          </ac:spMkLst>
        </pc:spChg>
        <pc:grpChg chg="add">
          <ac:chgData name="Marie D'Amato-Rizzi" userId="4bfad0f37e3e3e4b" providerId="LiveId" clId="{76205893-3208-46D3-A4DA-FBD0AF45AF01}" dt="2019-05-11T13:52:35.132" v="68" actId="26606"/>
          <ac:grpSpMkLst>
            <pc:docMk/>
            <pc:sldMk cId="100989784" sldId="257"/>
            <ac:grpSpMk id="14" creationId="{E21ADB3D-AD65-44B4-847D-5E90E90A5D16}"/>
          </ac:grpSpMkLst>
        </pc:grpChg>
        <pc:grpChg chg="add">
          <ac:chgData name="Marie D'Amato-Rizzi" userId="4bfad0f37e3e3e4b" providerId="LiveId" clId="{76205893-3208-46D3-A4DA-FBD0AF45AF01}" dt="2019-05-11T13:52:35.132" v="68" actId="26606"/>
          <ac:grpSpMkLst>
            <pc:docMk/>
            <pc:sldMk cId="100989784" sldId="257"/>
            <ac:grpSpMk id="37" creationId="{5F8A7F7F-DD1A-4F41-98AC-B9CE2A620CDC}"/>
          </ac:grpSpMkLst>
        </pc:grpChg>
        <pc:picChg chg="add del">
          <ac:chgData name="Marie D'Amato-Rizzi" userId="4bfad0f37e3e3e4b" providerId="LiveId" clId="{76205893-3208-46D3-A4DA-FBD0AF45AF01}" dt="2019-05-11T13:52:35.132" v="68" actId="26606"/>
          <ac:picMkLst>
            <pc:docMk/>
            <pc:sldMk cId="100989784" sldId="257"/>
            <ac:picMk id="7" creationId="{2897127E-6CEF-446C-BE87-93B7C46E49D1}"/>
          </ac:picMkLst>
        </pc:picChg>
        <pc:picChg chg="add del">
          <ac:chgData name="Marie D'Amato-Rizzi" userId="4bfad0f37e3e3e4b" providerId="LiveId" clId="{76205893-3208-46D3-A4DA-FBD0AF45AF01}" dt="2019-05-11T13:37:30.761" v="7" actId="26606"/>
          <ac:picMkLst>
            <pc:docMk/>
            <pc:sldMk cId="100989784" sldId="257"/>
            <ac:picMk id="12" creationId="{2897127E-6CEF-446C-BE87-93B7C46E49D1}"/>
          </ac:picMkLst>
        </pc:picChg>
      </pc:sldChg>
      <pc:sldChg chg="addSp delSp modSp mod ord setBg modNotesTx">
        <pc:chgData name="Marie D'Amato-Rizzi" userId="4bfad0f37e3e3e4b" providerId="LiveId" clId="{76205893-3208-46D3-A4DA-FBD0AF45AF01}" dt="2019-05-14T04:03:50.582" v="1228" actId="20577"/>
        <pc:sldMkLst>
          <pc:docMk/>
          <pc:sldMk cId="2085961993" sldId="259"/>
        </pc:sldMkLst>
        <pc:spChg chg="mod">
          <ac:chgData name="Marie D'Amato-Rizzi" userId="4bfad0f37e3e3e4b" providerId="LiveId" clId="{76205893-3208-46D3-A4DA-FBD0AF45AF01}" dt="2019-05-11T13:52:40.386" v="69" actId="26606"/>
          <ac:spMkLst>
            <pc:docMk/>
            <pc:sldMk cId="2085961993" sldId="259"/>
            <ac:spMk id="2" creationId="{49A80D61-1236-4500-A477-5757E863CC67}"/>
          </ac:spMkLst>
        </pc:spChg>
        <pc:spChg chg="mod">
          <ac:chgData name="Marie D'Amato-Rizzi" userId="4bfad0f37e3e3e4b" providerId="LiveId" clId="{76205893-3208-46D3-A4DA-FBD0AF45AF01}" dt="2019-05-11T13:52:40.386" v="69" actId="26606"/>
          <ac:spMkLst>
            <pc:docMk/>
            <pc:sldMk cId="2085961993" sldId="259"/>
            <ac:spMk id="3" creationId="{AEBE7897-2205-4061-9E56-A230E10E755F}"/>
          </ac:spMkLst>
        </pc:spChg>
        <pc:spChg chg="add del">
          <ac:chgData name="Marie D'Amato-Rizzi" userId="4bfad0f37e3e3e4b" providerId="LiveId" clId="{76205893-3208-46D3-A4DA-FBD0AF45AF01}" dt="2019-05-11T13:52:40.386" v="69" actId="26606"/>
          <ac:spMkLst>
            <pc:docMk/>
            <pc:sldMk cId="2085961993" sldId="259"/>
            <ac:spMk id="8" creationId="{3B854194-185D-494D-905C-7C7CB2E30F6E}"/>
          </ac:spMkLst>
        </pc:spChg>
        <pc:spChg chg="add del">
          <ac:chgData name="Marie D'Amato-Rizzi" userId="4bfad0f37e3e3e4b" providerId="LiveId" clId="{76205893-3208-46D3-A4DA-FBD0AF45AF01}" dt="2019-05-11T13:52:40.386" v="69" actId="26606"/>
          <ac:spMkLst>
            <pc:docMk/>
            <pc:sldMk cId="2085961993" sldId="259"/>
            <ac:spMk id="10" creationId="{B4F5FA0D-0104-4987-8241-EFF7C85B88DE}"/>
          </ac:spMkLst>
        </pc:spChg>
        <pc:spChg chg="add">
          <ac:chgData name="Marie D'Amato-Rizzi" userId="4bfad0f37e3e3e4b" providerId="LiveId" clId="{76205893-3208-46D3-A4DA-FBD0AF45AF01}" dt="2019-05-11T13:52:40.386" v="69" actId="26606"/>
          <ac:spMkLst>
            <pc:docMk/>
            <pc:sldMk cId="2085961993" sldId="259"/>
            <ac:spMk id="17" creationId="{15911E3A-C35B-4EF7-A355-B84E9A14AF4D}"/>
          </ac:spMkLst>
        </pc:spChg>
        <pc:grpChg chg="add">
          <ac:chgData name="Marie D'Amato-Rizzi" userId="4bfad0f37e3e3e4b" providerId="LiveId" clId="{76205893-3208-46D3-A4DA-FBD0AF45AF01}" dt="2019-05-11T13:52:40.386" v="69" actId="26606"/>
          <ac:grpSpMkLst>
            <pc:docMk/>
            <pc:sldMk cId="2085961993" sldId="259"/>
            <ac:grpSpMk id="19" creationId="{E21ADB3D-AD65-44B4-847D-5E90E90A5D16}"/>
          </ac:grpSpMkLst>
        </pc:grpChg>
        <pc:grpChg chg="add">
          <ac:chgData name="Marie D'Amato-Rizzi" userId="4bfad0f37e3e3e4b" providerId="LiveId" clId="{76205893-3208-46D3-A4DA-FBD0AF45AF01}" dt="2019-05-11T13:52:40.386" v="69" actId="26606"/>
          <ac:grpSpMkLst>
            <pc:docMk/>
            <pc:sldMk cId="2085961993" sldId="259"/>
            <ac:grpSpMk id="42" creationId="{5F8A7F7F-DD1A-4F41-98AC-B9CE2A620CDC}"/>
          </ac:grpSpMkLst>
        </pc:grpChg>
        <pc:picChg chg="add del">
          <ac:chgData name="Marie D'Amato-Rizzi" userId="4bfad0f37e3e3e4b" providerId="LiveId" clId="{76205893-3208-46D3-A4DA-FBD0AF45AF01}" dt="2019-05-11T13:52:40.386" v="69" actId="26606"/>
          <ac:picMkLst>
            <pc:docMk/>
            <pc:sldMk cId="2085961993" sldId="259"/>
            <ac:picMk id="12" creationId="{2897127E-6CEF-446C-BE87-93B7C46E49D1}"/>
          </ac:picMkLst>
        </pc:picChg>
      </pc:sldChg>
      <pc:sldChg chg="addSp delSp modSp modNotesTx">
        <pc:chgData name="Marie D'Amato-Rizzi" userId="4bfad0f37e3e3e4b" providerId="LiveId" clId="{76205893-3208-46D3-A4DA-FBD0AF45AF01}" dt="2019-05-15T13:58:34.596" v="7984" actId="20577"/>
        <pc:sldMkLst>
          <pc:docMk/>
          <pc:sldMk cId="3937358762" sldId="260"/>
        </pc:sldMkLst>
        <pc:spChg chg="add del">
          <ac:chgData name="Marie D'Amato-Rizzi" userId="4bfad0f37e3e3e4b" providerId="LiveId" clId="{76205893-3208-46D3-A4DA-FBD0AF45AF01}" dt="2019-05-11T13:40:46.285" v="25" actId="26606"/>
          <ac:spMkLst>
            <pc:docMk/>
            <pc:sldMk cId="3937358762" sldId="260"/>
            <ac:spMk id="9" creationId="{CCDEBC5F-F6C8-42A5-99B2-2C0C2F98215C}"/>
          </ac:spMkLst>
        </pc:spChg>
        <pc:spChg chg="add del">
          <ac:chgData name="Marie D'Amato-Rizzi" userId="4bfad0f37e3e3e4b" providerId="LiveId" clId="{76205893-3208-46D3-A4DA-FBD0AF45AF01}" dt="2019-05-11T13:40:46.285" v="25" actId="26606"/>
          <ac:spMkLst>
            <pc:docMk/>
            <pc:sldMk cId="3937358762" sldId="260"/>
            <ac:spMk id="12" creationId="{F56F5174-31D9-4DBB-AAB7-A1FD7BDB1352}"/>
          </ac:spMkLst>
        </pc:spChg>
        <pc:spChg chg="add">
          <ac:chgData name="Marie D'Amato-Rizzi" userId="4bfad0f37e3e3e4b" providerId="LiveId" clId="{76205893-3208-46D3-A4DA-FBD0AF45AF01}" dt="2019-05-11T13:40:46.307" v="26" actId="26606"/>
          <ac:spMkLst>
            <pc:docMk/>
            <pc:sldMk cId="3937358762" sldId="260"/>
            <ac:spMk id="13" creationId="{ADAD1991-FFD1-4E94-ABAB-7560D33008E4}"/>
          </ac:spMkLst>
        </pc:spChg>
        <pc:spChg chg="add del">
          <ac:chgData name="Marie D'Amato-Rizzi" userId="4bfad0f37e3e3e4b" providerId="LiveId" clId="{76205893-3208-46D3-A4DA-FBD0AF45AF01}" dt="2019-05-11T13:40:46.285" v="25" actId="26606"/>
          <ac:spMkLst>
            <pc:docMk/>
            <pc:sldMk cId="3937358762" sldId="260"/>
            <ac:spMk id="16" creationId="{F9A95BEE-6BB1-4A28-A8E6-A34B2E42EF87}"/>
          </ac:spMkLst>
        </pc:spChg>
        <pc:spChg chg="add">
          <ac:chgData name="Marie D'Amato-Rizzi" userId="4bfad0f37e3e3e4b" providerId="LiveId" clId="{76205893-3208-46D3-A4DA-FBD0AF45AF01}" dt="2019-05-11T13:40:46.307" v="26" actId="26606"/>
          <ac:spMkLst>
            <pc:docMk/>
            <pc:sldMk cId="3937358762" sldId="260"/>
            <ac:spMk id="18" creationId="{57845966-6EFC-468A-9CC7-BAB4B95854E7}"/>
          </ac:spMkLst>
        </pc:spChg>
        <pc:picChg chg="add del">
          <ac:chgData name="Marie D'Amato-Rizzi" userId="4bfad0f37e3e3e4b" providerId="LiveId" clId="{76205893-3208-46D3-A4DA-FBD0AF45AF01}" dt="2019-05-11T13:40:46.307" v="26" actId="26606"/>
          <ac:picMkLst>
            <pc:docMk/>
            <pc:sldMk cId="3937358762" sldId="260"/>
            <ac:picMk id="4" creationId="{8E5B3359-AB1F-4A25-91ED-2B851B186AC2}"/>
          </ac:picMkLst>
        </pc:picChg>
        <pc:picChg chg="add del">
          <ac:chgData name="Marie D'Amato-Rizzi" userId="4bfad0f37e3e3e4b" providerId="LiveId" clId="{76205893-3208-46D3-A4DA-FBD0AF45AF01}" dt="2019-05-11T13:40:46.285" v="25" actId="26606"/>
          <ac:picMkLst>
            <pc:docMk/>
            <pc:sldMk cId="3937358762" sldId="260"/>
            <ac:picMk id="7" creationId="{8E5B3359-AB1F-4A25-91ED-2B851B186AC2}"/>
          </ac:picMkLst>
        </pc:picChg>
        <pc:picChg chg="add">
          <ac:chgData name="Marie D'Amato-Rizzi" userId="4bfad0f37e3e3e4b" providerId="LiveId" clId="{76205893-3208-46D3-A4DA-FBD0AF45AF01}" dt="2019-05-11T13:40:46.307" v="26" actId="26606"/>
          <ac:picMkLst>
            <pc:docMk/>
            <pc:sldMk cId="3937358762" sldId="260"/>
            <ac:picMk id="11" creationId="{75554383-98AF-4A47-BB65-705FAAA4BE6A}"/>
          </ac:picMkLst>
        </pc:picChg>
        <pc:picChg chg="add del">
          <ac:chgData name="Marie D'Amato-Rizzi" userId="4bfad0f37e3e3e4b" providerId="LiveId" clId="{76205893-3208-46D3-A4DA-FBD0AF45AF01}" dt="2019-05-11T13:40:46.285" v="25" actId="26606"/>
          <ac:picMkLst>
            <pc:docMk/>
            <pc:sldMk cId="3937358762" sldId="260"/>
            <ac:picMk id="14" creationId="{AE113210-7872-481A-ADE6-3A05CCAF5EB2}"/>
          </ac:picMkLst>
        </pc:picChg>
        <pc:picChg chg="add mod">
          <ac:chgData name="Marie D'Amato-Rizzi" userId="4bfad0f37e3e3e4b" providerId="LiveId" clId="{76205893-3208-46D3-A4DA-FBD0AF45AF01}" dt="2019-05-11T13:52:05.907" v="64" actId="14100"/>
          <ac:picMkLst>
            <pc:docMk/>
            <pc:sldMk cId="3937358762" sldId="260"/>
            <ac:picMk id="19" creationId="{8E5B3359-AB1F-4A25-91ED-2B851B186AC2}"/>
          </ac:picMkLst>
        </pc:picChg>
      </pc:sldChg>
      <pc:sldChg chg="addSp modSp modNotesTx">
        <pc:chgData name="Marie D'Amato-Rizzi" userId="4bfad0f37e3e3e4b" providerId="LiveId" clId="{76205893-3208-46D3-A4DA-FBD0AF45AF01}" dt="2019-05-15T13:58:47.207" v="7998" actId="20577"/>
        <pc:sldMkLst>
          <pc:docMk/>
          <pc:sldMk cId="2168650681" sldId="261"/>
        </pc:sldMkLst>
        <pc:spChg chg="add">
          <ac:chgData name="Marie D'Amato-Rizzi" userId="4bfad0f37e3e3e4b" providerId="LiveId" clId="{76205893-3208-46D3-A4DA-FBD0AF45AF01}" dt="2019-05-11T13:44:49.584" v="27" actId="26606"/>
          <ac:spMkLst>
            <pc:docMk/>
            <pc:sldMk cId="2168650681" sldId="261"/>
            <ac:spMk id="9" creationId="{57845966-6EFC-468A-9CC7-BAB4B95854E7}"/>
          </ac:spMkLst>
        </pc:spChg>
        <pc:spChg chg="add">
          <ac:chgData name="Marie D'Amato-Rizzi" userId="4bfad0f37e3e3e4b" providerId="LiveId" clId="{76205893-3208-46D3-A4DA-FBD0AF45AF01}" dt="2019-05-11T13:44:49.584" v="27" actId="26606"/>
          <ac:spMkLst>
            <pc:docMk/>
            <pc:sldMk cId="2168650681" sldId="261"/>
            <ac:spMk id="13" creationId="{ADAD1991-FFD1-4E94-ABAB-7560D33008E4}"/>
          </ac:spMkLst>
        </pc:spChg>
        <pc:picChg chg="mod">
          <ac:chgData name="Marie D'Amato-Rizzi" userId="4bfad0f37e3e3e4b" providerId="LiveId" clId="{76205893-3208-46D3-A4DA-FBD0AF45AF01}" dt="2019-05-11T13:52:24.683" v="67" actId="14100"/>
          <ac:picMkLst>
            <pc:docMk/>
            <pc:sldMk cId="2168650681" sldId="261"/>
            <ac:picMk id="4" creationId="{68BE03E9-7650-40D7-8FFD-BAAC1F21973A}"/>
          </ac:picMkLst>
        </pc:picChg>
        <pc:picChg chg="add">
          <ac:chgData name="Marie D'Amato-Rizzi" userId="4bfad0f37e3e3e4b" providerId="LiveId" clId="{76205893-3208-46D3-A4DA-FBD0AF45AF01}" dt="2019-05-11T13:44:49.584" v="27" actId="26606"/>
          <ac:picMkLst>
            <pc:docMk/>
            <pc:sldMk cId="2168650681" sldId="261"/>
            <ac:picMk id="11" creationId="{75554383-98AF-4A47-BB65-705FAAA4BE6A}"/>
          </ac:picMkLst>
        </pc:picChg>
      </pc:sldChg>
      <pc:sldChg chg="addSp delSp modSp mod setBg modNotesTx">
        <pc:chgData name="Marie D'Amato-Rizzi" userId="4bfad0f37e3e3e4b" providerId="LiveId" clId="{76205893-3208-46D3-A4DA-FBD0AF45AF01}" dt="2019-05-15T13:59:09.979" v="8041" actId="20577"/>
        <pc:sldMkLst>
          <pc:docMk/>
          <pc:sldMk cId="1662228654" sldId="262"/>
        </pc:sldMkLst>
        <pc:spChg chg="mod">
          <ac:chgData name="Marie D'Amato-Rizzi" userId="4bfad0f37e3e3e4b" providerId="LiveId" clId="{76205893-3208-46D3-A4DA-FBD0AF45AF01}" dt="2019-05-11T13:49:50.430" v="52" actId="26606"/>
          <ac:spMkLst>
            <pc:docMk/>
            <pc:sldMk cId="1662228654" sldId="262"/>
            <ac:spMk id="2" creationId="{B7D0DBEC-BED3-46C8-ADEA-91E4084E0BE4}"/>
          </ac:spMkLst>
        </pc:spChg>
        <pc:spChg chg="mod">
          <ac:chgData name="Marie D'Amato-Rizzi" userId="4bfad0f37e3e3e4b" providerId="LiveId" clId="{76205893-3208-46D3-A4DA-FBD0AF45AF01}" dt="2019-05-11T13:49:50.430" v="52" actId="26606"/>
          <ac:spMkLst>
            <pc:docMk/>
            <pc:sldMk cId="1662228654" sldId="262"/>
            <ac:spMk id="3" creationId="{3990BDD7-A082-41E9-9931-0F49950A7E7B}"/>
          </ac:spMkLst>
        </pc:spChg>
        <pc:spChg chg="add del">
          <ac:chgData name="Marie D'Amato-Rizzi" userId="4bfad0f37e3e3e4b" providerId="LiveId" clId="{76205893-3208-46D3-A4DA-FBD0AF45AF01}" dt="2019-05-11T13:49:50.406" v="51" actId="26606"/>
          <ac:spMkLst>
            <pc:docMk/>
            <pc:sldMk cId="1662228654" sldId="262"/>
            <ac:spMk id="8" creationId="{8D70B121-56F4-4848-B38B-182089D909FA}"/>
          </ac:spMkLst>
        </pc:spChg>
        <pc:spChg chg="add">
          <ac:chgData name="Marie D'Amato-Rizzi" userId="4bfad0f37e3e3e4b" providerId="LiveId" clId="{76205893-3208-46D3-A4DA-FBD0AF45AF01}" dt="2019-05-11T13:49:50.430" v="52" actId="26606"/>
          <ac:spMkLst>
            <pc:docMk/>
            <pc:sldMk cId="1662228654" sldId="262"/>
            <ac:spMk id="32" creationId="{15911E3A-C35B-4EF7-A355-B84E9A14AF4D}"/>
          </ac:spMkLst>
        </pc:spChg>
        <pc:grpChg chg="add">
          <ac:chgData name="Marie D'Amato-Rizzi" userId="4bfad0f37e3e3e4b" providerId="LiveId" clId="{76205893-3208-46D3-A4DA-FBD0AF45AF01}" dt="2019-05-11T13:49:50.430" v="52" actId="26606"/>
          <ac:grpSpMkLst>
            <pc:docMk/>
            <pc:sldMk cId="1662228654" sldId="262"/>
            <ac:grpSpMk id="33" creationId="{5F8A7F7F-DD1A-4F41-98AC-B9CE2A620CDC}"/>
          </ac:grpSpMkLst>
        </pc:grpChg>
        <pc:grpChg chg="add">
          <ac:chgData name="Marie D'Amato-Rizzi" userId="4bfad0f37e3e3e4b" providerId="LiveId" clId="{76205893-3208-46D3-A4DA-FBD0AF45AF01}" dt="2019-05-11T13:49:50.430" v="52" actId="26606"/>
          <ac:grpSpMkLst>
            <pc:docMk/>
            <pc:sldMk cId="1662228654" sldId="262"/>
            <ac:grpSpMk id="37" creationId="{E21ADB3D-AD65-44B4-847D-5E90E90A5D16}"/>
          </ac:grpSpMkLst>
        </pc:grpChg>
        <pc:cxnChg chg="add del">
          <ac:chgData name="Marie D'Amato-Rizzi" userId="4bfad0f37e3e3e4b" providerId="LiveId" clId="{76205893-3208-46D3-A4DA-FBD0AF45AF01}" dt="2019-05-11T13:49:50.406" v="51" actId="26606"/>
          <ac:cxnSpMkLst>
            <pc:docMk/>
            <pc:sldMk cId="1662228654" sldId="262"/>
            <ac:cxnSpMk id="10" creationId="{2D72A2C9-F3CA-4216-8BAD-FA4C970C3C4E}"/>
          </ac:cxnSpMkLst>
        </pc:cxnChg>
      </pc:sldChg>
      <pc:sldChg chg="addSp delSp modSp add mod ord setBg modNotesTx">
        <pc:chgData name="Marie D'Amato-Rizzi" userId="4bfad0f37e3e3e4b" providerId="LiveId" clId="{76205893-3208-46D3-A4DA-FBD0AF45AF01}" dt="2019-05-15T14:01:26.755" v="8251" actId="6549"/>
        <pc:sldMkLst>
          <pc:docMk/>
          <pc:sldMk cId="3008040484" sldId="263"/>
        </pc:sldMkLst>
        <pc:spChg chg="del">
          <ac:chgData name="Marie D'Amato-Rizzi" userId="4bfad0f37e3e3e4b" providerId="LiveId" clId="{76205893-3208-46D3-A4DA-FBD0AF45AF01}" dt="2019-05-11T13:51:26.320" v="56" actId="26606"/>
          <ac:spMkLst>
            <pc:docMk/>
            <pc:sldMk cId="3008040484" sldId="263"/>
            <ac:spMk id="2" creationId="{4E8213A6-F9D2-4558-98A6-2211E1699576}"/>
          </ac:spMkLst>
        </pc:spChg>
        <pc:spChg chg="del">
          <ac:chgData name="Marie D'Amato-Rizzi" userId="4bfad0f37e3e3e4b" providerId="LiveId" clId="{76205893-3208-46D3-A4DA-FBD0AF45AF01}" dt="2019-05-11T13:50:42.325" v="53"/>
          <ac:spMkLst>
            <pc:docMk/>
            <pc:sldMk cId="3008040484" sldId="263"/>
            <ac:spMk id="3" creationId="{D60E3587-7455-442F-9B74-8FB8FC2B04BE}"/>
          </ac:spMkLst>
        </pc:spChg>
        <pc:spChg chg="add">
          <ac:chgData name="Marie D'Amato-Rizzi" userId="4bfad0f37e3e3e4b" providerId="LiveId" clId="{76205893-3208-46D3-A4DA-FBD0AF45AF01}" dt="2019-05-11T13:51:26.320" v="56" actId="26606"/>
          <ac:spMkLst>
            <pc:docMk/>
            <pc:sldMk cId="3008040484" sldId="263"/>
            <ac:spMk id="9" creationId="{57845966-6EFC-468A-9CC7-BAB4B95854E7}"/>
          </ac:spMkLst>
        </pc:spChg>
        <pc:spChg chg="add">
          <ac:chgData name="Marie D'Amato-Rizzi" userId="4bfad0f37e3e3e4b" providerId="LiveId" clId="{76205893-3208-46D3-A4DA-FBD0AF45AF01}" dt="2019-05-11T13:51:26.320" v="56" actId="26606"/>
          <ac:spMkLst>
            <pc:docMk/>
            <pc:sldMk cId="3008040484" sldId="263"/>
            <ac:spMk id="13" creationId="{ADAD1991-FFD1-4E94-ABAB-7560D33008E4}"/>
          </ac:spMkLst>
        </pc:spChg>
        <pc:picChg chg="add mod">
          <ac:chgData name="Marie D'Amato-Rizzi" userId="4bfad0f37e3e3e4b" providerId="LiveId" clId="{76205893-3208-46D3-A4DA-FBD0AF45AF01}" dt="2019-05-11T13:51:39.848" v="59" actId="14100"/>
          <ac:picMkLst>
            <pc:docMk/>
            <pc:sldMk cId="3008040484" sldId="263"/>
            <ac:picMk id="4" creationId="{7CDE3786-6874-4C9A-91CD-A4B2B6607E64}"/>
          </ac:picMkLst>
        </pc:picChg>
        <pc:picChg chg="add">
          <ac:chgData name="Marie D'Amato-Rizzi" userId="4bfad0f37e3e3e4b" providerId="LiveId" clId="{76205893-3208-46D3-A4DA-FBD0AF45AF01}" dt="2019-05-11T13:51:26.320" v="56" actId="26606"/>
          <ac:picMkLst>
            <pc:docMk/>
            <pc:sldMk cId="3008040484" sldId="263"/>
            <ac:picMk id="11" creationId="{75554383-98AF-4A47-BB65-705FAAA4BE6A}"/>
          </ac:picMkLst>
        </pc:picChg>
      </pc:sldChg>
      <pc:sldChg chg="addSp modSp add mod setBg modNotesTx">
        <pc:chgData name="Marie D'Amato-Rizzi" userId="4bfad0f37e3e3e4b" providerId="LiveId" clId="{76205893-3208-46D3-A4DA-FBD0AF45AF01}" dt="2019-05-15T14:02:17.578" v="8300" actId="20577"/>
        <pc:sldMkLst>
          <pc:docMk/>
          <pc:sldMk cId="3003391270" sldId="264"/>
        </pc:sldMkLst>
        <pc:spChg chg="mod">
          <ac:chgData name="Marie D'Amato-Rizzi" userId="4bfad0f37e3e3e4b" providerId="LiveId" clId="{76205893-3208-46D3-A4DA-FBD0AF45AF01}" dt="2019-05-11T14:08:13.133" v="108" actId="26606"/>
          <ac:spMkLst>
            <pc:docMk/>
            <pc:sldMk cId="3003391270" sldId="264"/>
            <ac:spMk id="2" creationId="{224AB26F-A5F3-4298-BEB4-EEB2934BEC77}"/>
          </ac:spMkLst>
        </pc:spChg>
        <pc:spChg chg="mod">
          <ac:chgData name="Marie D'Amato-Rizzi" userId="4bfad0f37e3e3e4b" providerId="LiveId" clId="{76205893-3208-46D3-A4DA-FBD0AF45AF01}" dt="2019-05-11T14:08:13.133" v="108" actId="26606"/>
          <ac:spMkLst>
            <pc:docMk/>
            <pc:sldMk cId="3003391270" sldId="264"/>
            <ac:spMk id="3" creationId="{D7FEE3EA-BAB7-48BF-930C-042DB54B818F}"/>
          </ac:spMkLst>
        </pc:spChg>
        <pc:spChg chg="add">
          <ac:chgData name="Marie D'Amato-Rizzi" userId="4bfad0f37e3e3e4b" providerId="LiveId" clId="{76205893-3208-46D3-A4DA-FBD0AF45AF01}" dt="2019-05-11T14:08:13.133" v="108" actId="26606"/>
          <ac:spMkLst>
            <pc:docMk/>
            <pc:sldMk cId="3003391270" sldId="264"/>
            <ac:spMk id="8" creationId="{15911E3A-C35B-4EF7-A355-B84E9A14AF4D}"/>
          </ac:spMkLst>
        </pc:spChg>
        <pc:grpChg chg="add">
          <ac:chgData name="Marie D'Amato-Rizzi" userId="4bfad0f37e3e3e4b" providerId="LiveId" clId="{76205893-3208-46D3-A4DA-FBD0AF45AF01}" dt="2019-05-11T14:08:13.133" v="108" actId="26606"/>
          <ac:grpSpMkLst>
            <pc:docMk/>
            <pc:sldMk cId="3003391270" sldId="264"/>
            <ac:grpSpMk id="10" creationId="{E21ADB3D-AD65-44B4-847D-5E90E90A5D16}"/>
          </ac:grpSpMkLst>
        </pc:grpChg>
        <pc:grpChg chg="add">
          <ac:chgData name="Marie D'Amato-Rizzi" userId="4bfad0f37e3e3e4b" providerId="LiveId" clId="{76205893-3208-46D3-A4DA-FBD0AF45AF01}" dt="2019-05-11T14:08:13.133" v="108" actId="26606"/>
          <ac:grpSpMkLst>
            <pc:docMk/>
            <pc:sldMk cId="3003391270" sldId="264"/>
            <ac:grpSpMk id="33" creationId="{5F8A7F7F-DD1A-4F41-98AC-B9CE2A620CDC}"/>
          </ac:grpSpMkLst>
        </pc:grpChg>
      </pc:sldChg>
      <pc:sldChg chg="addSp modSp add mod setBg modNotesTx">
        <pc:chgData name="Marie D'Amato-Rizzi" userId="4bfad0f37e3e3e4b" providerId="LiveId" clId="{76205893-3208-46D3-A4DA-FBD0AF45AF01}" dt="2019-05-15T14:04:03.002" v="8555" actId="20577"/>
        <pc:sldMkLst>
          <pc:docMk/>
          <pc:sldMk cId="803261560" sldId="266"/>
        </pc:sldMkLst>
        <pc:spChg chg="mod">
          <ac:chgData name="Marie D'Amato-Rizzi" userId="4bfad0f37e3e3e4b" providerId="LiveId" clId="{76205893-3208-46D3-A4DA-FBD0AF45AF01}" dt="2019-05-11T14:12:18.625" v="180" actId="26606"/>
          <ac:spMkLst>
            <pc:docMk/>
            <pc:sldMk cId="803261560" sldId="266"/>
            <ac:spMk id="2" creationId="{603105F8-4D7B-4181-B42D-4E8837738D40}"/>
          </ac:spMkLst>
        </pc:spChg>
        <pc:spChg chg="mod">
          <ac:chgData name="Marie D'Amato-Rizzi" userId="4bfad0f37e3e3e4b" providerId="LiveId" clId="{76205893-3208-46D3-A4DA-FBD0AF45AF01}" dt="2019-05-11T14:12:47.002" v="181"/>
          <ac:spMkLst>
            <pc:docMk/>
            <pc:sldMk cId="803261560" sldId="266"/>
            <ac:spMk id="3" creationId="{2AEE44D9-2C03-4814-ABA8-7996C0FCE996}"/>
          </ac:spMkLst>
        </pc:spChg>
        <pc:spChg chg="add">
          <ac:chgData name="Marie D'Amato-Rizzi" userId="4bfad0f37e3e3e4b" providerId="LiveId" clId="{76205893-3208-46D3-A4DA-FBD0AF45AF01}" dt="2019-05-11T14:12:18.625" v="180" actId="26606"/>
          <ac:spMkLst>
            <pc:docMk/>
            <pc:sldMk cId="803261560" sldId="266"/>
            <ac:spMk id="8" creationId="{15911E3A-C35B-4EF7-A355-B84E9A14AF4D}"/>
          </ac:spMkLst>
        </pc:spChg>
        <pc:grpChg chg="add">
          <ac:chgData name="Marie D'Amato-Rizzi" userId="4bfad0f37e3e3e4b" providerId="LiveId" clId="{76205893-3208-46D3-A4DA-FBD0AF45AF01}" dt="2019-05-11T14:12:18.625" v="180" actId="26606"/>
          <ac:grpSpMkLst>
            <pc:docMk/>
            <pc:sldMk cId="803261560" sldId="266"/>
            <ac:grpSpMk id="10" creationId="{E21ADB3D-AD65-44B4-847D-5E90E90A5D16}"/>
          </ac:grpSpMkLst>
        </pc:grpChg>
        <pc:grpChg chg="add">
          <ac:chgData name="Marie D'Amato-Rizzi" userId="4bfad0f37e3e3e4b" providerId="LiveId" clId="{76205893-3208-46D3-A4DA-FBD0AF45AF01}" dt="2019-05-11T14:12:18.625" v="180" actId="26606"/>
          <ac:grpSpMkLst>
            <pc:docMk/>
            <pc:sldMk cId="803261560" sldId="266"/>
            <ac:grpSpMk id="33" creationId="{5F8A7F7F-DD1A-4F41-98AC-B9CE2A620CDC}"/>
          </ac:grpSpMkLst>
        </pc:grpChg>
      </pc:sldChg>
      <pc:sldChg chg="addSp delSp modSp add mod setBg delDesignElem modNotesTx">
        <pc:chgData name="Marie D'Amato-Rizzi" userId="4bfad0f37e3e3e4b" providerId="LiveId" clId="{76205893-3208-46D3-A4DA-FBD0AF45AF01}" dt="2019-05-15T14:02:34.845" v="8345" actId="20577"/>
        <pc:sldMkLst>
          <pc:docMk/>
          <pc:sldMk cId="3921089302" sldId="267"/>
        </pc:sldMkLst>
        <pc:spChg chg="add del mod">
          <ac:chgData name="Marie D'Amato-Rizzi" userId="4bfad0f37e3e3e4b" providerId="LiveId" clId="{76205893-3208-46D3-A4DA-FBD0AF45AF01}" dt="2019-05-11T14:10:16.014" v="118"/>
          <ac:spMkLst>
            <pc:docMk/>
            <pc:sldMk cId="3921089302" sldId="267"/>
            <ac:spMk id="3" creationId="{CB9183F5-93EF-469E-9B07-79FB8D2A481F}"/>
          </ac:spMkLst>
        </pc:spChg>
        <pc:spChg chg="del">
          <ac:chgData name="Marie D'Amato-Rizzi" userId="4bfad0f37e3e3e4b" providerId="LiveId" clId="{76205893-3208-46D3-A4DA-FBD0AF45AF01}" dt="2019-05-11T14:09:51.771" v="116"/>
          <ac:spMkLst>
            <pc:docMk/>
            <pc:sldMk cId="3921089302" sldId="267"/>
            <ac:spMk id="9" creationId="{57845966-6EFC-468A-9CC7-BAB4B95854E7}"/>
          </ac:spMkLst>
        </pc:spChg>
        <pc:spChg chg="add">
          <ac:chgData name="Marie D'Amato-Rizzi" userId="4bfad0f37e3e3e4b" providerId="LiveId" clId="{76205893-3208-46D3-A4DA-FBD0AF45AF01}" dt="2019-05-11T14:10:18.775" v="119" actId="26606"/>
          <ac:spMkLst>
            <pc:docMk/>
            <pc:sldMk cId="3921089302" sldId="267"/>
            <ac:spMk id="10" creationId="{57845966-6EFC-468A-9CC7-BAB4B95854E7}"/>
          </ac:spMkLst>
        </pc:spChg>
        <pc:spChg chg="del">
          <ac:chgData name="Marie D'Amato-Rizzi" userId="4bfad0f37e3e3e4b" providerId="LiveId" clId="{76205893-3208-46D3-A4DA-FBD0AF45AF01}" dt="2019-05-11T14:09:51.771" v="116"/>
          <ac:spMkLst>
            <pc:docMk/>
            <pc:sldMk cId="3921089302" sldId="267"/>
            <ac:spMk id="13" creationId="{ADAD1991-FFD1-4E94-ABAB-7560D33008E4}"/>
          </ac:spMkLst>
        </pc:spChg>
        <pc:spChg chg="add">
          <ac:chgData name="Marie D'Amato-Rizzi" userId="4bfad0f37e3e3e4b" providerId="LiveId" clId="{76205893-3208-46D3-A4DA-FBD0AF45AF01}" dt="2019-05-11T14:10:18.775" v="119" actId="26606"/>
          <ac:spMkLst>
            <pc:docMk/>
            <pc:sldMk cId="3921089302" sldId="267"/>
            <ac:spMk id="17" creationId="{ADAD1991-FFD1-4E94-ABAB-7560D33008E4}"/>
          </ac:spMkLst>
        </pc:spChg>
        <pc:picChg chg="del">
          <ac:chgData name="Marie D'Amato-Rizzi" userId="4bfad0f37e3e3e4b" providerId="LiveId" clId="{76205893-3208-46D3-A4DA-FBD0AF45AF01}" dt="2019-05-11T14:09:55.780" v="117" actId="478"/>
          <ac:picMkLst>
            <pc:docMk/>
            <pc:sldMk cId="3921089302" sldId="267"/>
            <ac:picMk id="4" creationId="{68BE03E9-7650-40D7-8FFD-BAAC1F21973A}"/>
          </ac:picMkLst>
        </pc:picChg>
        <pc:picChg chg="add mod">
          <ac:chgData name="Marie D'Amato-Rizzi" userId="4bfad0f37e3e3e4b" providerId="LiveId" clId="{76205893-3208-46D3-A4DA-FBD0AF45AF01}" dt="2019-05-11T14:10:24.932" v="121" actId="14100"/>
          <ac:picMkLst>
            <pc:docMk/>
            <pc:sldMk cId="3921089302" sldId="267"/>
            <ac:picMk id="8" creationId="{877CD217-2BFE-470E-BA45-F5BB2BA052AB}"/>
          </ac:picMkLst>
        </pc:picChg>
        <pc:picChg chg="del">
          <ac:chgData name="Marie D'Amato-Rizzi" userId="4bfad0f37e3e3e4b" providerId="LiveId" clId="{76205893-3208-46D3-A4DA-FBD0AF45AF01}" dt="2019-05-11T14:09:51.771" v="116"/>
          <ac:picMkLst>
            <pc:docMk/>
            <pc:sldMk cId="3921089302" sldId="267"/>
            <ac:picMk id="11" creationId="{75554383-98AF-4A47-BB65-705FAAA4BE6A}"/>
          </ac:picMkLst>
        </pc:picChg>
        <pc:picChg chg="add">
          <ac:chgData name="Marie D'Amato-Rizzi" userId="4bfad0f37e3e3e4b" providerId="LiveId" clId="{76205893-3208-46D3-A4DA-FBD0AF45AF01}" dt="2019-05-11T14:10:18.775" v="119" actId="26606"/>
          <ac:picMkLst>
            <pc:docMk/>
            <pc:sldMk cId="3921089302" sldId="267"/>
            <ac:picMk id="15" creationId="{75554383-98AF-4A47-BB65-705FAAA4BE6A}"/>
          </ac:picMkLst>
        </pc:picChg>
      </pc:sldChg>
      <pc:sldChg chg="addSp delSp modSp add modNotesTx">
        <pc:chgData name="Marie D'Amato-Rizzi" userId="4bfad0f37e3e3e4b" providerId="LiveId" clId="{76205893-3208-46D3-A4DA-FBD0AF45AF01}" dt="2019-05-15T14:03:40.691" v="8480" actId="6549"/>
        <pc:sldMkLst>
          <pc:docMk/>
          <pc:sldMk cId="1917364261" sldId="268"/>
        </pc:sldMkLst>
        <pc:spChg chg="add del mod">
          <ac:chgData name="Marie D'Amato-Rizzi" userId="4bfad0f37e3e3e4b" providerId="LiveId" clId="{76205893-3208-46D3-A4DA-FBD0AF45AF01}" dt="2019-05-11T14:11:27.009" v="125"/>
          <ac:spMkLst>
            <pc:docMk/>
            <pc:sldMk cId="1917364261" sldId="268"/>
            <ac:spMk id="3" creationId="{DCBCAE56-56B5-4961-AD3D-8CA35D20C990}"/>
          </ac:spMkLst>
        </pc:spChg>
        <pc:picChg chg="del">
          <ac:chgData name="Marie D'Amato-Rizzi" userId="4bfad0f37e3e3e4b" providerId="LiveId" clId="{76205893-3208-46D3-A4DA-FBD0AF45AF01}" dt="2019-05-11T14:11:04.509" v="124" actId="478"/>
          <ac:picMkLst>
            <pc:docMk/>
            <pc:sldMk cId="1917364261" sldId="268"/>
            <ac:picMk id="8" creationId="{877CD217-2BFE-470E-BA45-F5BB2BA052AB}"/>
          </ac:picMkLst>
        </pc:picChg>
        <pc:picChg chg="add mod">
          <ac:chgData name="Marie D'Amato-Rizzi" userId="4bfad0f37e3e3e4b" providerId="LiveId" clId="{76205893-3208-46D3-A4DA-FBD0AF45AF01}" dt="2019-05-11T14:11:35.576" v="127" actId="14100"/>
          <ac:picMkLst>
            <pc:docMk/>
            <pc:sldMk cId="1917364261" sldId="268"/>
            <ac:picMk id="9" creationId="{72012391-178D-463B-9CC1-34C3367FADC9}"/>
          </ac:picMkLst>
        </pc:picChg>
      </pc:sldChg>
      <pc:sldChg chg="addSp delSp modSp add mod setBg delDesignElem modNotesTx">
        <pc:chgData name="Marie D'Amato-Rizzi" userId="4bfad0f37e3e3e4b" providerId="LiveId" clId="{76205893-3208-46D3-A4DA-FBD0AF45AF01}" dt="2019-05-15T14:05:07.290" v="8644" actId="20577"/>
        <pc:sldMkLst>
          <pc:docMk/>
          <pc:sldMk cId="3951545487" sldId="270"/>
        </pc:sldMkLst>
        <pc:spChg chg="add del mod">
          <ac:chgData name="Marie D'Amato-Rizzi" userId="4bfad0f37e3e3e4b" providerId="LiveId" clId="{76205893-3208-46D3-A4DA-FBD0AF45AF01}" dt="2019-05-11T14:14:14.617" v="189"/>
          <ac:spMkLst>
            <pc:docMk/>
            <pc:sldMk cId="3951545487" sldId="270"/>
            <ac:spMk id="3" creationId="{63BF2925-462E-456D-84DE-D3527E7EA29C}"/>
          </ac:spMkLst>
        </pc:spChg>
        <pc:spChg chg="del">
          <ac:chgData name="Marie D'Amato-Rizzi" userId="4bfad0f37e3e3e4b" providerId="LiveId" clId="{76205893-3208-46D3-A4DA-FBD0AF45AF01}" dt="2019-05-11T14:13:15.391" v="184"/>
          <ac:spMkLst>
            <pc:docMk/>
            <pc:sldMk cId="3951545487" sldId="270"/>
            <ac:spMk id="10" creationId="{57845966-6EFC-468A-9CC7-BAB4B95854E7}"/>
          </ac:spMkLst>
        </pc:spChg>
        <pc:spChg chg="add">
          <ac:chgData name="Marie D'Amato-Rizzi" userId="4bfad0f37e3e3e4b" providerId="LiveId" clId="{76205893-3208-46D3-A4DA-FBD0AF45AF01}" dt="2019-05-11T14:14:17.157" v="190" actId="26606"/>
          <ac:spMkLst>
            <pc:docMk/>
            <pc:sldMk cId="3951545487" sldId="270"/>
            <ac:spMk id="12" creationId="{ADAD1991-FFD1-4E94-ABAB-7560D33008E4}"/>
          </ac:spMkLst>
        </pc:spChg>
        <pc:spChg chg="add">
          <ac:chgData name="Marie D'Amato-Rizzi" userId="4bfad0f37e3e3e4b" providerId="LiveId" clId="{76205893-3208-46D3-A4DA-FBD0AF45AF01}" dt="2019-05-11T14:14:17.157" v="190" actId="26606"/>
          <ac:spMkLst>
            <pc:docMk/>
            <pc:sldMk cId="3951545487" sldId="270"/>
            <ac:spMk id="13" creationId="{57845966-6EFC-468A-9CC7-BAB4B95854E7}"/>
          </ac:spMkLst>
        </pc:spChg>
        <pc:spChg chg="del">
          <ac:chgData name="Marie D'Amato-Rizzi" userId="4bfad0f37e3e3e4b" providerId="LiveId" clId="{76205893-3208-46D3-A4DA-FBD0AF45AF01}" dt="2019-05-11T14:13:15.391" v="184"/>
          <ac:spMkLst>
            <pc:docMk/>
            <pc:sldMk cId="3951545487" sldId="270"/>
            <ac:spMk id="17" creationId="{ADAD1991-FFD1-4E94-ABAB-7560D33008E4}"/>
          </ac:spMkLst>
        </pc:spChg>
        <pc:picChg chg="add mod">
          <ac:chgData name="Marie D'Amato-Rizzi" userId="4bfad0f37e3e3e4b" providerId="LiveId" clId="{76205893-3208-46D3-A4DA-FBD0AF45AF01}" dt="2019-05-11T14:14:27.353" v="193" actId="14100"/>
          <ac:picMkLst>
            <pc:docMk/>
            <pc:sldMk cId="3951545487" sldId="270"/>
            <ac:picMk id="8" creationId="{EA7DE0C8-0DA3-49D2-95D9-2D1EA3F04F91}"/>
          </ac:picMkLst>
        </pc:picChg>
        <pc:picChg chg="del">
          <ac:chgData name="Marie D'Amato-Rizzi" userId="4bfad0f37e3e3e4b" providerId="LiveId" clId="{76205893-3208-46D3-A4DA-FBD0AF45AF01}" dt="2019-05-11T14:13:46.027" v="188" actId="478"/>
          <ac:picMkLst>
            <pc:docMk/>
            <pc:sldMk cId="3951545487" sldId="270"/>
            <ac:picMk id="9" creationId="{72012391-178D-463B-9CC1-34C3367FADC9}"/>
          </ac:picMkLst>
        </pc:picChg>
        <pc:picChg chg="add">
          <ac:chgData name="Marie D'Amato-Rizzi" userId="4bfad0f37e3e3e4b" providerId="LiveId" clId="{76205893-3208-46D3-A4DA-FBD0AF45AF01}" dt="2019-05-11T14:14:17.157" v="190" actId="26606"/>
          <ac:picMkLst>
            <pc:docMk/>
            <pc:sldMk cId="3951545487" sldId="270"/>
            <ac:picMk id="11" creationId="{75554383-98AF-4A47-BB65-705FAAA4BE6A}"/>
          </ac:picMkLst>
        </pc:picChg>
        <pc:picChg chg="del">
          <ac:chgData name="Marie D'Amato-Rizzi" userId="4bfad0f37e3e3e4b" providerId="LiveId" clId="{76205893-3208-46D3-A4DA-FBD0AF45AF01}" dt="2019-05-11T14:13:15.391" v="184"/>
          <ac:picMkLst>
            <pc:docMk/>
            <pc:sldMk cId="3951545487" sldId="270"/>
            <ac:picMk id="15" creationId="{75554383-98AF-4A47-BB65-705FAAA4BE6A}"/>
          </ac:picMkLst>
        </pc:picChg>
      </pc:sldChg>
      <pc:sldChg chg="addSp modSp add mod setBg modNotesTx">
        <pc:chgData name="Marie D'Amato-Rizzi" userId="4bfad0f37e3e3e4b" providerId="LiveId" clId="{76205893-3208-46D3-A4DA-FBD0AF45AF01}" dt="2019-05-15T14:07:53.286" v="8987" actId="20577"/>
        <pc:sldMkLst>
          <pc:docMk/>
          <pc:sldMk cId="195277963" sldId="271"/>
        </pc:sldMkLst>
        <pc:spChg chg="mod">
          <ac:chgData name="Marie D'Amato-Rizzi" userId="4bfad0f37e3e3e4b" providerId="LiveId" clId="{76205893-3208-46D3-A4DA-FBD0AF45AF01}" dt="2019-05-11T14:15:16.311" v="215" actId="26606"/>
          <ac:spMkLst>
            <pc:docMk/>
            <pc:sldMk cId="195277963" sldId="271"/>
            <ac:spMk id="2" creationId="{585169B3-DE11-4FAE-867A-9AA834676577}"/>
          </ac:spMkLst>
        </pc:spChg>
        <pc:spChg chg="mod">
          <ac:chgData name="Marie D'Amato-Rizzi" userId="4bfad0f37e3e3e4b" providerId="LiveId" clId="{76205893-3208-46D3-A4DA-FBD0AF45AF01}" dt="2019-05-11T14:15:16.311" v="215" actId="26606"/>
          <ac:spMkLst>
            <pc:docMk/>
            <pc:sldMk cId="195277963" sldId="271"/>
            <ac:spMk id="3" creationId="{8A83EDE8-1065-4F16-9692-9A21A3A85AC7}"/>
          </ac:spMkLst>
        </pc:spChg>
        <pc:spChg chg="add">
          <ac:chgData name="Marie D'Amato-Rizzi" userId="4bfad0f37e3e3e4b" providerId="LiveId" clId="{76205893-3208-46D3-A4DA-FBD0AF45AF01}" dt="2019-05-11T14:15:16.311" v="215" actId="26606"/>
          <ac:spMkLst>
            <pc:docMk/>
            <pc:sldMk cId="195277963" sldId="271"/>
            <ac:spMk id="8" creationId="{15911E3A-C35B-4EF7-A355-B84E9A14AF4D}"/>
          </ac:spMkLst>
        </pc:spChg>
        <pc:grpChg chg="add">
          <ac:chgData name="Marie D'Amato-Rizzi" userId="4bfad0f37e3e3e4b" providerId="LiveId" clId="{76205893-3208-46D3-A4DA-FBD0AF45AF01}" dt="2019-05-11T14:15:16.311" v="215" actId="26606"/>
          <ac:grpSpMkLst>
            <pc:docMk/>
            <pc:sldMk cId="195277963" sldId="271"/>
            <ac:grpSpMk id="10" creationId="{E21ADB3D-AD65-44B4-847D-5E90E90A5D16}"/>
          </ac:grpSpMkLst>
        </pc:grpChg>
        <pc:grpChg chg="add">
          <ac:chgData name="Marie D'Amato-Rizzi" userId="4bfad0f37e3e3e4b" providerId="LiveId" clId="{76205893-3208-46D3-A4DA-FBD0AF45AF01}" dt="2019-05-11T14:15:16.311" v="215" actId="26606"/>
          <ac:grpSpMkLst>
            <pc:docMk/>
            <pc:sldMk cId="195277963" sldId="271"/>
            <ac:grpSpMk id="33" creationId="{5F8A7F7F-DD1A-4F41-98AC-B9CE2A620CDC}"/>
          </ac:grpSpMkLst>
        </pc:grpChg>
      </pc:sldChg>
      <pc:sldChg chg="addSp delSp modSp add mod ord setBg delDesignElem">
        <pc:chgData name="Marie D'Amato-Rizzi" userId="4bfad0f37e3e3e4b" providerId="LiveId" clId="{76205893-3208-46D3-A4DA-FBD0AF45AF01}" dt="2019-05-14T03:55:19.528" v="732"/>
        <pc:sldMkLst>
          <pc:docMk/>
          <pc:sldMk cId="2837903419" sldId="273"/>
        </pc:sldMkLst>
        <pc:spChg chg="add del mod">
          <ac:chgData name="Marie D'Amato-Rizzi" userId="4bfad0f37e3e3e4b" providerId="LiveId" clId="{76205893-3208-46D3-A4DA-FBD0AF45AF01}" dt="2019-05-11T14:16:37.518" v="221"/>
          <ac:spMkLst>
            <pc:docMk/>
            <pc:sldMk cId="2837903419" sldId="273"/>
            <ac:spMk id="3" creationId="{139782F0-5566-4730-8200-09B2B0A80679}"/>
          </ac:spMkLst>
        </pc:spChg>
        <pc:spChg chg="del">
          <ac:chgData name="Marie D'Amato-Rizzi" userId="4bfad0f37e3e3e4b" providerId="LiveId" clId="{76205893-3208-46D3-A4DA-FBD0AF45AF01}" dt="2019-05-11T14:15:41.199" v="218"/>
          <ac:spMkLst>
            <pc:docMk/>
            <pc:sldMk cId="2837903419" sldId="273"/>
            <ac:spMk id="10" creationId="{57845966-6EFC-468A-9CC7-BAB4B95854E7}"/>
          </ac:spMkLst>
        </pc:spChg>
        <pc:spChg chg="add">
          <ac:chgData name="Marie D'Amato-Rizzi" userId="4bfad0f37e3e3e4b" providerId="LiveId" clId="{76205893-3208-46D3-A4DA-FBD0AF45AF01}" dt="2019-05-11T14:16:40.339" v="222" actId="26606"/>
          <ac:spMkLst>
            <pc:docMk/>
            <pc:sldMk cId="2837903419" sldId="273"/>
            <ac:spMk id="12" creationId="{ADAD1991-FFD1-4E94-ABAB-7560D33008E4}"/>
          </ac:spMkLst>
        </pc:spChg>
        <pc:spChg chg="add">
          <ac:chgData name="Marie D'Amato-Rizzi" userId="4bfad0f37e3e3e4b" providerId="LiveId" clId="{76205893-3208-46D3-A4DA-FBD0AF45AF01}" dt="2019-05-11T14:16:40.339" v="222" actId="26606"/>
          <ac:spMkLst>
            <pc:docMk/>
            <pc:sldMk cId="2837903419" sldId="273"/>
            <ac:spMk id="13" creationId="{57845966-6EFC-468A-9CC7-BAB4B95854E7}"/>
          </ac:spMkLst>
        </pc:spChg>
        <pc:spChg chg="del">
          <ac:chgData name="Marie D'Amato-Rizzi" userId="4bfad0f37e3e3e4b" providerId="LiveId" clId="{76205893-3208-46D3-A4DA-FBD0AF45AF01}" dt="2019-05-11T14:15:41.199" v="218"/>
          <ac:spMkLst>
            <pc:docMk/>
            <pc:sldMk cId="2837903419" sldId="273"/>
            <ac:spMk id="17" creationId="{ADAD1991-FFD1-4E94-ABAB-7560D33008E4}"/>
          </ac:spMkLst>
        </pc:spChg>
        <pc:picChg chg="add mod">
          <ac:chgData name="Marie D'Amato-Rizzi" userId="4bfad0f37e3e3e4b" providerId="LiveId" clId="{76205893-3208-46D3-A4DA-FBD0AF45AF01}" dt="2019-05-11T14:16:46.413" v="224" actId="14100"/>
          <ac:picMkLst>
            <pc:docMk/>
            <pc:sldMk cId="2837903419" sldId="273"/>
            <ac:picMk id="8" creationId="{BB9BB399-7350-438D-BCD1-13D4CE47D794}"/>
          </ac:picMkLst>
        </pc:picChg>
        <pc:picChg chg="del">
          <ac:chgData name="Marie D'Amato-Rizzi" userId="4bfad0f37e3e3e4b" providerId="LiveId" clId="{76205893-3208-46D3-A4DA-FBD0AF45AF01}" dt="2019-05-11T14:15:47.439" v="220" actId="478"/>
          <ac:picMkLst>
            <pc:docMk/>
            <pc:sldMk cId="2837903419" sldId="273"/>
            <ac:picMk id="9" creationId="{72012391-178D-463B-9CC1-34C3367FADC9}"/>
          </ac:picMkLst>
        </pc:picChg>
        <pc:picChg chg="add">
          <ac:chgData name="Marie D'Amato-Rizzi" userId="4bfad0f37e3e3e4b" providerId="LiveId" clId="{76205893-3208-46D3-A4DA-FBD0AF45AF01}" dt="2019-05-11T14:16:40.339" v="222" actId="26606"/>
          <ac:picMkLst>
            <pc:docMk/>
            <pc:sldMk cId="2837903419" sldId="273"/>
            <ac:picMk id="11" creationId="{75554383-98AF-4A47-BB65-705FAAA4BE6A}"/>
          </ac:picMkLst>
        </pc:picChg>
        <pc:picChg chg="del">
          <ac:chgData name="Marie D'Amato-Rizzi" userId="4bfad0f37e3e3e4b" providerId="LiveId" clId="{76205893-3208-46D3-A4DA-FBD0AF45AF01}" dt="2019-05-11T14:15:41.199" v="218"/>
          <ac:picMkLst>
            <pc:docMk/>
            <pc:sldMk cId="2837903419" sldId="273"/>
            <ac:picMk id="15" creationId="{75554383-98AF-4A47-BB65-705FAAA4BE6A}"/>
          </ac:picMkLst>
        </pc:picChg>
      </pc:sldChg>
      <pc:sldChg chg="addSp delSp modSp add modNotesTx">
        <pc:chgData name="Marie D'Amato-Rizzi" userId="4bfad0f37e3e3e4b" providerId="LiveId" clId="{76205893-3208-46D3-A4DA-FBD0AF45AF01}" dt="2019-05-15T14:07:30.519" v="8973" actId="6549"/>
        <pc:sldMkLst>
          <pc:docMk/>
          <pc:sldMk cId="3834321785" sldId="274"/>
        </pc:sldMkLst>
        <pc:spChg chg="add del mod">
          <ac:chgData name="Marie D'Amato-Rizzi" userId="4bfad0f37e3e3e4b" providerId="LiveId" clId="{76205893-3208-46D3-A4DA-FBD0AF45AF01}" dt="2019-05-11T14:17:22.181" v="227"/>
          <ac:spMkLst>
            <pc:docMk/>
            <pc:sldMk cId="3834321785" sldId="274"/>
            <ac:spMk id="3" creationId="{9CD6CE87-7235-4887-9929-16B0030B559A}"/>
          </ac:spMkLst>
        </pc:spChg>
        <pc:spChg chg="add del">
          <ac:chgData name="Marie D'Amato-Rizzi" userId="4bfad0f37e3e3e4b" providerId="LiveId" clId="{76205893-3208-46D3-A4DA-FBD0AF45AF01}" dt="2019-05-14T03:45:12.363" v="445"/>
          <ac:spMkLst>
            <pc:docMk/>
            <pc:sldMk cId="3834321785" sldId="274"/>
            <ac:spMk id="3" creationId="{B44760B9-858A-455F-AF14-4C72635B95A2}"/>
          </ac:spMkLst>
        </pc:spChg>
        <pc:spChg chg="add del">
          <ac:chgData name="Marie D'Amato-Rizzi" userId="4bfad0f37e3e3e4b" providerId="LiveId" clId="{76205893-3208-46D3-A4DA-FBD0AF45AF01}" dt="2019-05-14T03:45:12.363" v="445"/>
          <ac:spMkLst>
            <pc:docMk/>
            <pc:sldMk cId="3834321785" sldId="274"/>
            <ac:spMk id="4" creationId="{B30332E3-110F-4979-9225-7EE098E7F75B}"/>
          </ac:spMkLst>
        </pc:spChg>
        <pc:spChg chg="add del mod">
          <ac:chgData name="Marie D'Amato-Rizzi" userId="4bfad0f37e3e3e4b" providerId="LiveId" clId="{76205893-3208-46D3-A4DA-FBD0AF45AF01}" dt="2019-05-14T03:54:50.126" v="730" actId="20577"/>
          <ac:spMkLst>
            <pc:docMk/>
            <pc:sldMk cId="3834321785" sldId="274"/>
            <ac:spMk id="5" creationId="{176A630B-0F12-40BF-9CDC-95B30FEDB4C7}"/>
          </ac:spMkLst>
        </pc:spChg>
        <pc:graphicFrameChg chg="add del mod">
          <ac:chgData name="Marie D'Amato-Rizzi" userId="4bfad0f37e3e3e4b" providerId="LiveId" clId="{76205893-3208-46D3-A4DA-FBD0AF45AF01}" dt="2019-05-14T03:45:12.363" v="445"/>
          <ac:graphicFrameMkLst>
            <pc:docMk/>
            <pc:sldMk cId="3834321785" sldId="274"/>
            <ac:graphicFrameMk id="2" creationId="{164D6B1B-21D0-4F14-9E65-2EC9474898DA}"/>
          </ac:graphicFrameMkLst>
        </pc:graphicFrameChg>
        <pc:picChg chg="del">
          <ac:chgData name="Marie D'Amato-Rizzi" userId="4bfad0f37e3e3e4b" providerId="LiveId" clId="{76205893-3208-46D3-A4DA-FBD0AF45AF01}" dt="2019-05-11T14:17:00.849" v="226" actId="478"/>
          <ac:picMkLst>
            <pc:docMk/>
            <pc:sldMk cId="3834321785" sldId="274"/>
            <ac:picMk id="8" creationId="{BB9BB399-7350-438D-BCD1-13D4CE47D794}"/>
          </ac:picMkLst>
        </pc:picChg>
        <pc:picChg chg="add del mod">
          <ac:chgData name="Marie D'Amato-Rizzi" userId="4bfad0f37e3e3e4b" providerId="LiveId" clId="{76205893-3208-46D3-A4DA-FBD0AF45AF01}" dt="2019-05-11T14:17:31.281" v="228" actId="478"/>
          <ac:picMkLst>
            <pc:docMk/>
            <pc:sldMk cId="3834321785" sldId="274"/>
            <ac:picMk id="9" creationId="{A2CD1B3D-E8EC-4E7E-80BA-4DF9C5FEC796}"/>
          </ac:picMkLst>
        </pc:picChg>
        <pc:picChg chg="add mod">
          <ac:chgData name="Marie D'Amato-Rizzi" userId="4bfad0f37e3e3e4b" providerId="LiveId" clId="{76205893-3208-46D3-A4DA-FBD0AF45AF01}" dt="2019-05-14T03:53:16.110" v="646" actId="14100"/>
          <ac:picMkLst>
            <pc:docMk/>
            <pc:sldMk cId="3834321785" sldId="274"/>
            <ac:picMk id="14" creationId="{AE1514DF-A875-47E1-BC6C-A95C58F1D8D9}"/>
          </ac:picMkLst>
        </pc:picChg>
        <pc:picChg chg="add del">
          <ac:chgData name="Marie D'Amato-Rizzi" userId="4bfad0f37e3e3e4b" providerId="LiveId" clId="{76205893-3208-46D3-A4DA-FBD0AF45AF01}" dt="2019-05-14T03:45:12.363" v="445"/>
          <ac:picMkLst>
            <pc:docMk/>
            <pc:sldMk cId="3834321785" sldId="274"/>
            <ac:picMk id="1025" creationId="{CE400F6A-075B-43D2-8EBE-39213F5EDAC4}"/>
          </ac:picMkLst>
        </pc:picChg>
        <pc:picChg chg="add del">
          <ac:chgData name="Marie D'Amato-Rizzi" userId="4bfad0f37e3e3e4b" providerId="LiveId" clId="{76205893-3208-46D3-A4DA-FBD0AF45AF01}" dt="2019-05-14T03:45:12.363" v="445"/>
          <ac:picMkLst>
            <pc:docMk/>
            <pc:sldMk cId="3834321785" sldId="274"/>
            <ac:picMk id="1026" creationId="{F3439C41-1E9F-46B9-BF4A-0F64BA7043B6}"/>
          </ac:picMkLst>
        </pc:picChg>
      </pc:sldChg>
      <pc:sldChg chg="addSp modSp add mod setBg modNotesTx">
        <pc:chgData name="Marie D'Amato-Rizzi" userId="4bfad0f37e3e3e4b" providerId="LiveId" clId="{76205893-3208-46D3-A4DA-FBD0AF45AF01}" dt="2019-05-15T14:10:04.103" v="9248" actId="20577"/>
        <pc:sldMkLst>
          <pc:docMk/>
          <pc:sldMk cId="575750073" sldId="275"/>
        </pc:sldMkLst>
        <pc:spChg chg="mod">
          <ac:chgData name="Marie D'Amato-Rizzi" userId="4bfad0f37e3e3e4b" providerId="LiveId" clId="{76205893-3208-46D3-A4DA-FBD0AF45AF01}" dt="2019-05-11T14:19:30.809" v="266" actId="26606"/>
          <ac:spMkLst>
            <pc:docMk/>
            <pc:sldMk cId="575750073" sldId="275"/>
            <ac:spMk id="2" creationId="{447E8B7B-3EEE-4A1A-9F0D-EBE4C70A9F2F}"/>
          </ac:spMkLst>
        </pc:spChg>
        <pc:spChg chg="mod">
          <ac:chgData name="Marie D'Amato-Rizzi" userId="4bfad0f37e3e3e4b" providerId="LiveId" clId="{76205893-3208-46D3-A4DA-FBD0AF45AF01}" dt="2019-05-11T14:19:30.809" v="266" actId="26606"/>
          <ac:spMkLst>
            <pc:docMk/>
            <pc:sldMk cId="575750073" sldId="275"/>
            <ac:spMk id="3" creationId="{1BD2DF81-F589-455C-8DAF-E1646212879C}"/>
          </ac:spMkLst>
        </pc:spChg>
        <pc:spChg chg="add">
          <ac:chgData name="Marie D'Amato-Rizzi" userId="4bfad0f37e3e3e4b" providerId="LiveId" clId="{76205893-3208-46D3-A4DA-FBD0AF45AF01}" dt="2019-05-11T14:19:30.809" v="266" actId="26606"/>
          <ac:spMkLst>
            <pc:docMk/>
            <pc:sldMk cId="575750073" sldId="275"/>
            <ac:spMk id="8" creationId="{15911E3A-C35B-4EF7-A355-B84E9A14AF4D}"/>
          </ac:spMkLst>
        </pc:spChg>
        <pc:grpChg chg="add">
          <ac:chgData name="Marie D'Amato-Rizzi" userId="4bfad0f37e3e3e4b" providerId="LiveId" clId="{76205893-3208-46D3-A4DA-FBD0AF45AF01}" dt="2019-05-11T14:19:30.809" v="266" actId="26606"/>
          <ac:grpSpMkLst>
            <pc:docMk/>
            <pc:sldMk cId="575750073" sldId="275"/>
            <ac:grpSpMk id="10" creationId="{E21ADB3D-AD65-44B4-847D-5E90E90A5D16}"/>
          </ac:grpSpMkLst>
        </pc:grpChg>
        <pc:grpChg chg="add">
          <ac:chgData name="Marie D'Amato-Rizzi" userId="4bfad0f37e3e3e4b" providerId="LiveId" clId="{76205893-3208-46D3-A4DA-FBD0AF45AF01}" dt="2019-05-11T14:19:30.809" v="266" actId="26606"/>
          <ac:grpSpMkLst>
            <pc:docMk/>
            <pc:sldMk cId="575750073" sldId="275"/>
            <ac:grpSpMk id="33" creationId="{5F8A7F7F-DD1A-4F41-98AC-B9CE2A620CDC}"/>
          </ac:grpSpMkLst>
        </pc:grpChg>
      </pc:sldChg>
      <pc:sldChg chg="addSp delSp modSp add mod setBg delDesignElem modNotesTx">
        <pc:chgData name="Marie D'Amato-Rizzi" userId="4bfad0f37e3e3e4b" providerId="LiveId" clId="{76205893-3208-46D3-A4DA-FBD0AF45AF01}" dt="2019-05-15T14:11:02.871" v="9279" actId="20577"/>
        <pc:sldMkLst>
          <pc:docMk/>
          <pc:sldMk cId="562755813" sldId="277"/>
        </pc:sldMkLst>
        <pc:spChg chg="add del mod">
          <ac:chgData name="Marie D'Amato-Rizzi" userId="4bfad0f37e3e3e4b" providerId="LiveId" clId="{76205893-3208-46D3-A4DA-FBD0AF45AF01}" dt="2019-05-11T14:20:26.767" v="271"/>
          <ac:spMkLst>
            <pc:docMk/>
            <pc:sldMk cId="562755813" sldId="277"/>
            <ac:spMk id="3" creationId="{63E00B8B-F634-4EBD-998D-21B79844ABB6}"/>
          </ac:spMkLst>
        </pc:spChg>
        <pc:spChg chg="del">
          <ac:chgData name="Marie D'Amato-Rizzi" userId="4bfad0f37e3e3e4b" providerId="LiveId" clId="{76205893-3208-46D3-A4DA-FBD0AF45AF01}" dt="2019-05-11T14:20:01.846" v="269"/>
          <ac:spMkLst>
            <pc:docMk/>
            <pc:sldMk cId="562755813" sldId="277"/>
            <ac:spMk id="12" creationId="{ADAD1991-FFD1-4E94-ABAB-7560D33008E4}"/>
          </ac:spMkLst>
        </pc:spChg>
        <pc:spChg chg="del">
          <ac:chgData name="Marie D'Amato-Rizzi" userId="4bfad0f37e3e3e4b" providerId="LiveId" clId="{76205893-3208-46D3-A4DA-FBD0AF45AF01}" dt="2019-05-11T14:20:01.846" v="269"/>
          <ac:spMkLst>
            <pc:docMk/>
            <pc:sldMk cId="562755813" sldId="277"/>
            <ac:spMk id="13" creationId="{57845966-6EFC-468A-9CC7-BAB4B95854E7}"/>
          </ac:spMkLst>
        </pc:spChg>
        <pc:spChg chg="add">
          <ac:chgData name="Marie D'Amato-Rizzi" userId="4bfad0f37e3e3e4b" providerId="LiveId" clId="{76205893-3208-46D3-A4DA-FBD0AF45AF01}" dt="2019-05-11T14:20:28.932" v="272" actId="26606"/>
          <ac:spMkLst>
            <pc:docMk/>
            <pc:sldMk cId="562755813" sldId="277"/>
            <ac:spMk id="14" creationId="{57845966-6EFC-468A-9CC7-BAB4B95854E7}"/>
          </ac:spMkLst>
        </pc:spChg>
        <pc:spChg chg="add">
          <ac:chgData name="Marie D'Amato-Rizzi" userId="4bfad0f37e3e3e4b" providerId="LiveId" clId="{76205893-3208-46D3-A4DA-FBD0AF45AF01}" dt="2019-05-11T14:20:28.932" v="272" actId="26606"/>
          <ac:spMkLst>
            <pc:docMk/>
            <pc:sldMk cId="562755813" sldId="277"/>
            <ac:spMk id="18" creationId="{ADAD1991-FFD1-4E94-ABAB-7560D33008E4}"/>
          </ac:spMkLst>
        </pc:spChg>
        <pc:picChg chg="del">
          <ac:chgData name="Marie D'Amato-Rizzi" userId="4bfad0f37e3e3e4b" providerId="LiveId" clId="{76205893-3208-46D3-A4DA-FBD0AF45AF01}" dt="2019-05-11T14:20:04.203" v="270" actId="478"/>
          <ac:picMkLst>
            <pc:docMk/>
            <pc:sldMk cId="562755813" sldId="277"/>
            <ac:picMk id="8" creationId="{BB9BB399-7350-438D-BCD1-13D4CE47D794}"/>
          </ac:picMkLst>
        </pc:picChg>
        <pc:picChg chg="add mod">
          <ac:chgData name="Marie D'Amato-Rizzi" userId="4bfad0f37e3e3e4b" providerId="LiveId" clId="{76205893-3208-46D3-A4DA-FBD0AF45AF01}" dt="2019-05-11T14:20:34.990" v="274" actId="14100"/>
          <ac:picMkLst>
            <pc:docMk/>
            <pc:sldMk cId="562755813" sldId="277"/>
            <ac:picMk id="9" creationId="{D6FD4E89-9991-4916-8B25-EFBE06B9EE82}"/>
          </ac:picMkLst>
        </pc:picChg>
        <pc:picChg chg="del">
          <ac:chgData name="Marie D'Amato-Rizzi" userId="4bfad0f37e3e3e4b" providerId="LiveId" clId="{76205893-3208-46D3-A4DA-FBD0AF45AF01}" dt="2019-05-11T14:20:01.846" v="269"/>
          <ac:picMkLst>
            <pc:docMk/>
            <pc:sldMk cId="562755813" sldId="277"/>
            <ac:picMk id="11" creationId="{75554383-98AF-4A47-BB65-705FAAA4BE6A}"/>
          </ac:picMkLst>
        </pc:picChg>
        <pc:picChg chg="add">
          <ac:chgData name="Marie D'Amato-Rizzi" userId="4bfad0f37e3e3e4b" providerId="LiveId" clId="{76205893-3208-46D3-A4DA-FBD0AF45AF01}" dt="2019-05-11T14:20:28.932" v="272" actId="26606"/>
          <ac:picMkLst>
            <pc:docMk/>
            <pc:sldMk cId="562755813" sldId="277"/>
            <ac:picMk id="16" creationId="{75554383-98AF-4A47-BB65-705FAAA4BE6A}"/>
          </ac:picMkLst>
        </pc:picChg>
      </pc:sldChg>
      <pc:sldChg chg="addSp modSp add mod setBg modNotesTx">
        <pc:chgData name="Marie D'Amato-Rizzi" userId="4bfad0f37e3e3e4b" providerId="LiveId" clId="{76205893-3208-46D3-A4DA-FBD0AF45AF01}" dt="2019-05-15T14:12:04.128" v="9356" actId="20577"/>
        <pc:sldMkLst>
          <pc:docMk/>
          <pc:sldMk cId="415254054" sldId="280"/>
        </pc:sldMkLst>
        <pc:spChg chg="mod">
          <ac:chgData name="Marie D'Amato-Rizzi" userId="4bfad0f37e3e3e4b" providerId="LiveId" clId="{76205893-3208-46D3-A4DA-FBD0AF45AF01}" dt="2019-05-11T14:23:31.077" v="334" actId="26606"/>
          <ac:spMkLst>
            <pc:docMk/>
            <pc:sldMk cId="415254054" sldId="280"/>
            <ac:spMk id="2" creationId="{B6740495-DD57-44D1-A255-0941F08EC8F7}"/>
          </ac:spMkLst>
        </pc:spChg>
        <pc:spChg chg="mod">
          <ac:chgData name="Marie D'Amato-Rizzi" userId="4bfad0f37e3e3e4b" providerId="LiveId" clId="{76205893-3208-46D3-A4DA-FBD0AF45AF01}" dt="2019-05-11T14:23:31.077" v="334" actId="26606"/>
          <ac:spMkLst>
            <pc:docMk/>
            <pc:sldMk cId="415254054" sldId="280"/>
            <ac:spMk id="3" creationId="{88A79A4D-4D20-4CCD-88E2-DAB5315B0014}"/>
          </ac:spMkLst>
        </pc:spChg>
        <pc:spChg chg="add">
          <ac:chgData name="Marie D'Amato-Rizzi" userId="4bfad0f37e3e3e4b" providerId="LiveId" clId="{76205893-3208-46D3-A4DA-FBD0AF45AF01}" dt="2019-05-11T14:23:31.077" v="334" actId="26606"/>
          <ac:spMkLst>
            <pc:docMk/>
            <pc:sldMk cId="415254054" sldId="280"/>
            <ac:spMk id="8" creationId="{15911E3A-C35B-4EF7-A355-B84E9A14AF4D}"/>
          </ac:spMkLst>
        </pc:spChg>
        <pc:grpChg chg="add">
          <ac:chgData name="Marie D'Amato-Rizzi" userId="4bfad0f37e3e3e4b" providerId="LiveId" clId="{76205893-3208-46D3-A4DA-FBD0AF45AF01}" dt="2019-05-11T14:23:31.077" v="334" actId="26606"/>
          <ac:grpSpMkLst>
            <pc:docMk/>
            <pc:sldMk cId="415254054" sldId="280"/>
            <ac:grpSpMk id="10" creationId="{E21ADB3D-AD65-44B4-847D-5E90E90A5D16}"/>
          </ac:grpSpMkLst>
        </pc:grpChg>
        <pc:grpChg chg="add">
          <ac:chgData name="Marie D'Amato-Rizzi" userId="4bfad0f37e3e3e4b" providerId="LiveId" clId="{76205893-3208-46D3-A4DA-FBD0AF45AF01}" dt="2019-05-11T14:23:31.077" v="334" actId="26606"/>
          <ac:grpSpMkLst>
            <pc:docMk/>
            <pc:sldMk cId="415254054" sldId="280"/>
            <ac:grpSpMk id="33" creationId="{5F8A7F7F-DD1A-4F41-98AC-B9CE2A620CDC}"/>
          </ac:grpSpMkLst>
        </pc:grpChg>
      </pc:sldChg>
      <pc:sldChg chg="addSp delSp modSp add mod setBg delDesignElem modNotesTx">
        <pc:chgData name="Marie D'Amato-Rizzi" userId="4bfad0f37e3e3e4b" providerId="LiveId" clId="{76205893-3208-46D3-A4DA-FBD0AF45AF01}" dt="2019-05-15T14:12:49.464" v="9383" actId="20577"/>
        <pc:sldMkLst>
          <pc:docMk/>
          <pc:sldMk cId="1897968025" sldId="283"/>
        </pc:sldMkLst>
        <pc:spChg chg="add del mod">
          <ac:chgData name="Marie D'Amato-Rizzi" userId="4bfad0f37e3e3e4b" providerId="LiveId" clId="{76205893-3208-46D3-A4DA-FBD0AF45AF01}" dt="2019-05-11T14:27:07.066" v="355"/>
          <ac:spMkLst>
            <pc:docMk/>
            <pc:sldMk cId="1897968025" sldId="283"/>
            <ac:spMk id="3" creationId="{F2769E1E-C7DF-427C-B3A0-376D0436BB9C}"/>
          </ac:spMkLst>
        </pc:spChg>
        <pc:spChg chg="add">
          <ac:chgData name="Marie D'Amato-Rizzi" userId="4bfad0f37e3e3e4b" providerId="LiveId" clId="{76205893-3208-46D3-A4DA-FBD0AF45AF01}" dt="2019-05-11T14:25:08.144" v="343" actId="26606"/>
          <ac:spMkLst>
            <pc:docMk/>
            <pc:sldMk cId="1897968025" sldId="283"/>
            <ac:spMk id="10" creationId="{57845966-6EFC-468A-9CC7-BAB4B95854E7}"/>
          </ac:spMkLst>
        </pc:spChg>
        <pc:spChg chg="del">
          <ac:chgData name="Marie D'Amato-Rizzi" userId="4bfad0f37e3e3e4b" providerId="LiveId" clId="{76205893-3208-46D3-A4DA-FBD0AF45AF01}" dt="2019-05-11T14:24:59.200" v="342"/>
          <ac:spMkLst>
            <pc:docMk/>
            <pc:sldMk cId="1897968025" sldId="283"/>
            <ac:spMk id="12" creationId="{ADAD1991-FFD1-4E94-ABAB-7560D33008E4}"/>
          </ac:spMkLst>
        </pc:spChg>
        <pc:spChg chg="del">
          <ac:chgData name="Marie D'Amato-Rizzi" userId="4bfad0f37e3e3e4b" providerId="LiveId" clId="{76205893-3208-46D3-A4DA-FBD0AF45AF01}" dt="2019-05-11T14:24:59.200" v="342"/>
          <ac:spMkLst>
            <pc:docMk/>
            <pc:sldMk cId="1897968025" sldId="283"/>
            <ac:spMk id="13" creationId="{57845966-6EFC-468A-9CC7-BAB4B95854E7}"/>
          </ac:spMkLst>
        </pc:spChg>
        <pc:spChg chg="add">
          <ac:chgData name="Marie D'Amato-Rizzi" userId="4bfad0f37e3e3e4b" providerId="LiveId" clId="{76205893-3208-46D3-A4DA-FBD0AF45AF01}" dt="2019-05-11T14:25:08.144" v="343" actId="26606"/>
          <ac:spMkLst>
            <pc:docMk/>
            <pc:sldMk cId="1897968025" sldId="283"/>
            <ac:spMk id="17" creationId="{ADAD1991-FFD1-4E94-ABAB-7560D33008E4}"/>
          </ac:spMkLst>
        </pc:spChg>
        <pc:picChg chg="del mod">
          <ac:chgData name="Marie D'Amato-Rizzi" userId="4bfad0f37e3e3e4b" providerId="LiveId" clId="{76205893-3208-46D3-A4DA-FBD0AF45AF01}" dt="2019-05-11T14:26:37.198" v="354" actId="478"/>
          <ac:picMkLst>
            <pc:docMk/>
            <pc:sldMk cId="1897968025" sldId="283"/>
            <ac:picMk id="8" creationId="{EA7DE0C8-0DA3-49D2-95D9-2D1EA3F04F91}"/>
          </ac:picMkLst>
        </pc:picChg>
        <pc:picChg chg="del">
          <ac:chgData name="Marie D'Amato-Rizzi" userId="4bfad0f37e3e3e4b" providerId="LiveId" clId="{76205893-3208-46D3-A4DA-FBD0AF45AF01}" dt="2019-05-11T14:24:59.200" v="342"/>
          <ac:picMkLst>
            <pc:docMk/>
            <pc:sldMk cId="1897968025" sldId="283"/>
            <ac:picMk id="11" creationId="{75554383-98AF-4A47-BB65-705FAAA4BE6A}"/>
          </ac:picMkLst>
        </pc:picChg>
        <pc:picChg chg="add mod">
          <ac:chgData name="Marie D'Amato-Rizzi" userId="4bfad0f37e3e3e4b" providerId="LiveId" clId="{76205893-3208-46D3-A4DA-FBD0AF45AF01}" dt="2019-05-11T14:27:14.818" v="357" actId="14100"/>
          <ac:picMkLst>
            <pc:docMk/>
            <pc:sldMk cId="1897968025" sldId="283"/>
            <ac:picMk id="14" creationId="{25480054-7421-4DA6-8302-E40DBF094DFC}"/>
          </ac:picMkLst>
        </pc:picChg>
        <pc:picChg chg="add">
          <ac:chgData name="Marie D'Amato-Rizzi" userId="4bfad0f37e3e3e4b" providerId="LiveId" clId="{76205893-3208-46D3-A4DA-FBD0AF45AF01}" dt="2019-05-11T14:25:08.144" v="343" actId="26606"/>
          <ac:picMkLst>
            <pc:docMk/>
            <pc:sldMk cId="1897968025" sldId="283"/>
            <ac:picMk id="15" creationId="{75554383-98AF-4A47-BB65-705FAAA4BE6A}"/>
          </ac:picMkLst>
        </pc:picChg>
      </pc:sldChg>
      <pc:sldChg chg="addSp delSp modSp add mod setBg delDesignElem modNotesTx">
        <pc:chgData name="Marie D'Amato-Rizzi" userId="4bfad0f37e3e3e4b" providerId="LiveId" clId="{76205893-3208-46D3-A4DA-FBD0AF45AF01}" dt="2019-05-15T14:12:29.807" v="9370" actId="20577"/>
        <pc:sldMkLst>
          <pc:docMk/>
          <pc:sldMk cId="150841123" sldId="284"/>
        </pc:sldMkLst>
        <pc:spChg chg="add del mod">
          <ac:chgData name="Marie D'Amato-Rizzi" userId="4bfad0f37e3e3e4b" providerId="LiveId" clId="{76205893-3208-46D3-A4DA-FBD0AF45AF01}" dt="2019-05-11T14:26:18.759" v="350"/>
          <ac:spMkLst>
            <pc:docMk/>
            <pc:sldMk cId="150841123" sldId="284"/>
            <ac:spMk id="3" creationId="{FAEFF71D-61BD-4852-B5D9-D9EA1DE4D4D3}"/>
          </ac:spMkLst>
        </pc:spChg>
        <pc:spChg chg="del">
          <ac:chgData name="Marie D'Amato-Rizzi" userId="4bfad0f37e3e3e4b" providerId="LiveId" clId="{76205893-3208-46D3-A4DA-FBD0AF45AF01}" dt="2019-05-11T14:25:39.874" v="347"/>
          <ac:spMkLst>
            <pc:docMk/>
            <pc:sldMk cId="150841123" sldId="284"/>
            <ac:spMk id="10" creationId="{57845966-6EFC-468A-9CC7-BAB4B95854E7}"/>
          </ac:spMkLst>
        </pc:spChg>
        <pc:spChg chg="add">
          <ac:chgData name="Marie D'Amato-Rizzi" userId="4bfad0f37e3e3e4b" providerId="LiveId" clId="{76205893-3208-46D3-A4DA-FBD0AF45AF01}" dt="2019-05-11T14:26:21.058" v="351" actId="26606"/>
          <ac:spMkLst>
            <pc:docMk/>
            <pc:sldMk cId="150841123" sldId="284"/>
            <ac:spMk id="14" creationId="{57845966-6EFC-468A-9CC7-BAB4B95854E7}"/>
          </ac:spMkLst>
        </pc:spChg>
        <pc:spChg chg="del">
          <ac:chgData name="Marie D'Amato-Rizzi" userId="4bfad0f37e3e3e4b" providerId="LiveId" clId="{76205893-3208-46D3-A4DA-FBD0AF45AF01}" dt="2019-05-11T14:25:39.874" v="347"/>
          <ac:spMkLst>
            <pc:docMk/>
            <pc:sldMk cId="150841123" sldId="284"/>
            <ac:spMk id="17" creationId="{ADAD1991-FFD1-4E94-ABAB-7560D33008E4}"/>
          </ac:spMkLst>
        </pc:spChg>
        <pc:spChg chg="add">
          <ac:chgData name="Marie D'Amato-Rizzi" userId="4bfad0f37e3e3e4b" providerId="LiveId" clId="{76205893-3208-46D3-A4DA-FBD0AF45AF01}" dt="2019-05-11T14:26:21.058" v="351" actId="26606"/>
          <ac:spMkLst>
            <pc:docMk/>
            <pc:sldMk cId="150841123" sldId="284"/>
            <ac:spMk id="18" creationId="{ADAD1991-FFD1-4E94-ABAB-7560D33008E4}"/>
          </ac:spMkLst>
        </pc:spChg>
        <pc:picChg chg="del">
          <ac:chgData name="Marie D'Amato-Rizzi" userId="4bfad0f37e3e3e4b" providerId="LiveId" clId="{76205893-3208-46D3-A4DA-FBD0AF45AF01}" dt="2019-05-11T14:25:54.710" v="349" actId="478"/>
          <ac:picMkLst>
            <pc:docMk/>
            <pc:sldMk cId="150841123" sldId="284"/>
            <ac:picMk id="8" creationId="{EA7DE0C8-0DA3-49D2-95D9-2D1EA3F04F91}"/>
          </ac:picMkLst>
        </pc:picChg>
        <pc:picChg chg="add mod">
          <ac:chgData name="Marie D'Amato-Rizzi" userId="4bfad0f37e3e3e4b" providerId="LiveId" clId="{76205893-3208-46D3-A4DA-FBD0AF45AF01}" dt="2019-05-11T14:26:28.138" v="353" actId="14100"/>
          <ac:picMkLst>
            <pc:docMk/>
            <pc:sldMk cId="150841123" sldId="284"/>
            <ac:picMk id="9" creationId="{A84FE7A3-DF98-4D2C-AE1F-8E276960C9C6}"/>
          </ac:picMkLst>
        </pc:picChg>
        <pc:picChg chg="del">
          <ac:chgData name="Marie D'Amato-Rizzi" userId="4bfad0f37e3e3e4b" providerId="LiveId" clId="{76205893-3208-46D3-A4DA-FBD0AF45AF01}" dt="2019-05-11T14:25:39.874" v="347"/>
          <ac:picMkLst>
            <pc:docMk/>
            <pc:sldMk cId="150841123" sldId="284"/>
            <ac:picMk id="15" creationId="{75554383-98AF-4A47-BB65-705FAAA4BE6A}"/>
          </ac:picMkLst>
        </pc:picChg>
        <pc:picChg chg="add">
          <ac:chgData name="Marie D'Amato-Rizzi" userId="4bfad0f37e3e3e4b" providerId="LiveId" clId="{76205893-3208-46D3-A4DA-FBD0AF45AF01}" dt="2019-05-11T14:26:21.058" v="351" actId="26606"/>
          <ac:picMkLst>
            <pc:docMk/>
            <pc:sldMk cId="150841123" sldId="284"/>
            <ac:picMk id="16" creationId="{75554383-98AF-4A47-BB65-705FAAA4BE6A}"/>
          </ac:picMkLst>
        </pc:picChg>
      </pc:sldChg>
      <pc:sldChg chg="addSp delSp modSp add modNotesTx">
        <pc:chgData name="Marie D'Amato-Rizzi" userId="4bfad0f37e3e3e4b" providerId="LiveId" clId="{76205893-3208-46D3-A4DA-FBD0AF45AF01}" dt="2019-05-15T14:16:27.855" v="9632" actId="20577"/>
        <pc:sldMkLst>
          <pc:docMk/>
          <pc:sldMk cId="2368838435" sldId="285"/>
        </pc:sldMkLst>
        <pc:spChg chg="add del mod">
          <ac:chgData name="Marie D'Amato-Rizzi" userId="4bfad0f37e3e3e4b" providerId="LiveId" clId="{76205893-3208-46D3-A4DA-FBD0AF45AF01}" dt="2019-05-11T14:28:45.108" v="376"/>
          <ac:spMkLst>
            <pc:docMk/>
            <pc:sldMk cId="2368838435" sldId="285"/>
            <ac:spMk id="3" creationId="{A760A6A4-87B7-4FAA-8DF2-E8C07549C9F5}"/>
          </ac:spMkLst>
        </pc:spChg>
        <pc:picChg chg="add mod">
          <ac:chgData name="Marie D'Amato-Rizzi" userId="4bfad0f37e3e3e4b" providerId="LiveId" clId="{76205893-3208-46D3-A4DA-FBD0AF45AF01}" dt="2019-05-11T14:28:51.897" v="378" actId="14100"/>
          <ac:picMkLst>
            <pc:docMk/>
            <pc:sldMk cId="2368838435" sldId="285"/>
            <ac:picMk id="8" creationId="{23DFCCB9-5DA0-4D11-B2F7-20C8C4498F8F}"/>
          </ac:picMkLst>
        </pc:picChg>
        <pc:picChg chg="del">
          <ac:chgData name="Marie D'Amato-Rizzi" userId="4bfad0f37e3e3e4b" providerId="LiveId" clId="{76205893-3208-46D3-A4DA-FBD0AF45AF01}" dt="2019-05-11T14:28:20.556" v="375" actId="478"/>
          <ac:picMkLst>
            <pc:docMk/>
            <pc:sldMk cId="2368838435" sldId="285"/>
            <ac:picMk id="14" creationId="{25480054-7421-4DA6-8302-E40DBF094DFC}"/>
          </ac:picMkLst>
        </pc:picChg>
      </pc:sldChg>
      <pc:sldChg chg="addSp delSp modSp add del modNotesTx">
        <pc:chgData name="Marie D'Amato-Rizzi" userId="4bfad0f37e3e3e4b" providerId="LiveId" clId="{76205893-3208-46D3-A4DA-FBD0AF45AF01}" dt="2019-05-15T14:17:21.895" v="9654" actId="20577"/>
        <pc:sldMkLst>
          <pc:docMk/>
          <pc:sldMk cId="2678026505" sldId="287"/>
        </pc:sldMkLst>
        <pc:spChg chg="add del mod">
          <ac:chgData name="Marie D'Amato-Rizzi" userId="4bfad0f37e3e3e4b" providerId="LiveId" clId="{76205893-3208-46D3-A4DA-FBD0AF45AF01}" dt="2019-05-11T14:30:26.070" v="386"/>
          <ac:spMkLst>
            <pc:docMk/>
            <pc:sldMk cId="2678026505" sldId="287"/>
            <ac:spMk id="3" creationId="{AEDEE4C2-685D-4CD4-B79A-CED98ACD1CE3}"/>
          </ac:spMkLst>
        </pc:spChg>
        <pc:spChg chg="add del mod">
          <ac:chgData name="Marie D'Amato-Rizzi" userId="4bfad0f37e3e3e4b" providerId="LiveId" clId="{76205893-3208-46D3-A4DA-FBD0AF45AF01}" dt="2019-05-11T14:43:45.734" v="433"/>
          <ac:spMkLst>
            <pc:docMk/>
            <pc:sldMk cId="2678026505" sldId="287"/>
            <ac:spMk id="5" creationId="{D54F351A-5578-4277-B866-53B6472CE091}"/>
          </ac:spMkLst>
        </pc:spChg>
        <pc:picChg chg="add del mod">
          <ac:chgData name="Marie D'Amato-Rizzi" userId="4bfad0f37e3e3e4b" providerId="LiveId" clId="{76205893-3208-46D3-A4DA-FBD0AF45AF01}" dt="2019-05-11T14:42:05.438" v="422" actId="478"/>
          <ac:picMkLst>
            <pc:docMk/>
            <pc:sldMk cId="2678026505" sldId="287"/>
            <ac:picMk id="8" creationId="{CDF78188-1472-4BEF-94FE-217FCE92B717}"/>
          </ac:picMkLst>
        </pc:picChg>
        <pc:picChg chg="del">
          <ac:chgData name="Marie D'Amato-Rizzi" userId="4bfad0f37e3e3e4b" providerId="LiveId" clId="{76205893-3208-46D3-A4DA-FBD0AF45AF01}" dt="2019-05-11T14:29:52.315" v="385" actId="478"/>
          <ac:picMkLst>
            <pc:docMk/>
            <pc:sldMk cId="2678026505" sldId="287"/>
            <ac:picMk id="9" creationId="{279FD9F5-AE8F-4641-8E77-CD1906408989}"/>
          </ac:picMkLst>
        </pc:picChg>
        <pc:picChg chg="add mod">
          <ac:chgData name="Marie D'Amato-Rizzi" userId="4bfad0f37e3e3e4b" providerId="LiveId" clId="{76205893-3208-46D3-A4DA-FBD0AF45AF01}" dt="2019-05-11T14:43:37.129" v="432" actId="14100"/>
          <ac:picMkLst>
            <pc:docMk/>
            <pc:sldMk cId="2678026505" sldId="287"/>
            <ac:picMk id="11" creationId="{6DC20E32-148D-40B9-B1BA-6D4B9ED918BD}"/>
          </ac:picMkLst>
        </pc:picChg>
        <pc:picChg chg="add mod">
          <ac:chgData name="Marie D'Amato-Rizzi" userId="4bfad0f37e3e3e4b" providerId="LiveId" clId="{76205893-3208-46D3-A4DA-FBD0AF45AF01}" dt="2019-05-11T14:43:52.353" v="435" actId="14100"/>
          <ac:picMkLst>
            <pc:docMk/>
            <pc:sldMk cId="2678026505" sldId="287"/>
            <ac:picMk id="12" creationId="{E89A0261-543B-47DF-835A-C0336066B3C2}"/>
          </ac:picMkLst>
        </pc:picChg>
      </pc:sldChg>
      <pc:sldChg chg="addSp modSp add mod setBg">
        <pc:chgData name="Marie D'Amato-Rizzi" userId="4bfad0f37e3e3e4b" providerId="LiveId" clId="{76205893-3208-46D3-A4DA-FBD0AF45AF01}" dt="2019-05-15T13:17:02.966" v="7760" actId="5793"/>
        <pc:sldMkLst>
          <pc:docMk/>
          <pc:sldMk cId="2381149462" sldId="288"/>
        </pc:sldMkLst>
        <pc:spChg chg="mod">
          <ac:chgData name="Marie D'Amato-Rizzi" userId="4bfad0f37e3e3e4b" providerId="LiveId" clId="{76205893-3208-46D3-A4DA-FBD0AF45AF01}" dt="2019-05-11T14:31:14.193" v="401" actId="26606"/>
          <ac:spMkLst>
            <pc:docMk/>
            <pc:sldMk cId="2381149462" sldId="288"/>
            <ac:spMk id="2" creationId="{9AAB8DEE-98CB-4E9B-B449-861B78F92018}"/>
          </ac:spMkLst>
        </pc:spChg>
        <pc:spChg chg="mod">
          <ac:chgData name="Marie D'Amato-Rizzi" userId="4bfad0f37e3e3e4b" providerId="LiveId" clId="{76205893-3208-46D3-A4DA-FBD0AF45AF01}" dt="2019-05-15T13:17:02.966" v="7760" actId="5793"/>
          <ac:spMkLst>
            <pc:docMk/>
            <pc:sldMk cId="2381149462" sldId="288"/>
            <ac:spMk id="3" creationId="{685A0725-1DDA-438E-9914-68810B23781B}"/>
          </ac:spMkLst>
        </pc:spChg>
        <pc:spChg chg="add">
          <ac:chgData name="Marie D'Amato-Rizzi" userId="4bfad0f37e3e3e4b" providerId="LiveId" clId="{76205893-3208-46D3-A4DA-FBD0AF45AF01}" dt="2019-05-11T14:31:14.193" v="401" actId="26606"/>
          <ac:spMkLst>
            <pc:docMk/>
            <pc:sldMk cId="2381149462" sldId="288"/>
            <ac:spMk id="8" creationId="{15911E3A-C35B-4EF7-A355-B84E9A14AF4D}"/>
          </ac:spMkLst>
        </pc:spChg>
        <pc:grpChg chg="add">
          <ac:chgData name="Marie D'Amato-Rizzi" userId="4bfad0f37e3e3e4b" providerId="LiveId" clId="{76205893-3208-46D3-A4DA-FBD0AF45AF01}" dt="2019-05-11T14:31:14.193" v="401" actId="26606"/>
          <ac:grpSpMkLst>
            <pc:docMk/>
            <pc:sldMk cId="2381149462" sldId="288"/>
            <ac:grpSpMk id="10" creationId="{E21ADB3D-AD65-44B4-847D-5E90E90A5D16}"/>
          </ac:grpSpMkLst>
        </pc:grpChg>
        <pc:grpChg chg="add">
          <ac:chgData name="Marie D'Amato-Rizzi" userId="4bfad0f37e3e3e4b" providerId="LiveId" clId="{76205893-3208-46D3-A4DA-FBD0AF45AF01}" dt="2019-05-11T14:31:14.193" v="401" actId="26606"/>
          <ac:grpSpMkLst>
            <pc:docMk/>
            <pc:sldMk cId="2381149462" sldId="288"/>
            <ac:grpSpMk id="33" creationId="{5F8A7F7F-DD1A-4F41-98AC-B9CE2A620CDC}"/>
          </ac:grpSpMkLst>
        </pc:grpChg>
      </pc:sldChg>
      <pc:sldChg chg="addSp modSp add mod ord setBg modNotesTx">
        <pc:chgData name="Marie D'Amato-Rizzi" userId="4bfad0f37e3e3e4b" providerId="LiveId" clId="{76205893-3208-46D3-A4DA-FBD0AF45AF01}" dt="2019-05-14T04:02:32.775" v="1027" actId="20577"/>
        <pc:sldMkLst>
          <pc:docMk/>
          <pc:sldMk cId="3118143738" sldId="289"/>
        </pc:sldMkLst>
        <pc:spChg chg="mod">
          <ac:chgData name="Marie D'Amato-Rizzi" userId="4bfad0f37e3e3e4b" providerId="LiveId" clId="{76205893-3208-46D3-A4DA-FBD0AF45AF01}" dt="2019-05-11T14:32:51.173" v="414" actId="26606"/>
          <ac:spMkLst>
            <pc:docMk/>
            <pc:sldMk cId="3118143738" sldId="289"/>
            <ac:spMk id="2" creationId="{3B42E528-59C0-47C6-AF4E-F14D74145EDA}"/>
          </ac:spMkLst>
        </pc:spChg>
        <pc:spChg chg="mod">
          <ac:chgData name="Marie D'Amato-Rizzi" userId="4bfad0f37e3e3e4b" providerId="LiveId" clId="{76205893-3208-46D3-A4DA-FBD0AF45AF01}" dt="2019-05-11T14:32:54.582" v="415" actId="5793"/>
          <ac:spMkLst>
            <pc:docMk/>
            <pc:sldMk cId="3118143738" sldId="289"/>
            <ac:spMk id="3" creationId="{BC8A9225-1A44-41B1-A225-5D55BE23E3E3}"/>
          </ac:spMkLst>
        </pc:spChg>
        <pc:spChg chg="add">
          <ac:chgData name="Marie D'Amato-Rizzi" userId="4bfad0f37e3e3e4b" providerId="LiveId" clId="{76205893-3208-46D3-A4DA-FBD0AF45AF01}" dt="2019-05-11T14:32:51.173" v="414" actId="26606"/>
          <ac:spMkLst>
            <pc:docMk/>
            <pc:sldMk cId="3118143738" sldId="289"/>
            <ac:spMk id="8" creationId="{15911E3A-C35B-4EF7-A355-B84E9A14AF4D}"/>
          </ac:spMkLst>
        </pc:spChg>
        <pc:grpChg chg="add">
          <ac:chgData name="Marie D'Amato-Rizzi" userId="4bfad0f37e3e3e4b" providerId="LiveId" clId="{76205893-3208-46D3-A4DA-FBD0AF45AF01}" dt="2019-05-11T14:32:51.173" v="414" actId="26606"/>
          <ac:grpSpMkLst>
            <pc:docMk/>
            <pc:sldMk cId="3118143738" sldId="289"/>
            <ac:grpSpMk id="10" creationId="{E21ADB3D-AD65-44B4-847D-5E90E90A5D16}"/>
          </ac:grpSpMkLst>
        </pc:grpChg>
        <pc:grpChg chg="add">
          <ac:chgData name="Marie D'Amato-Rizzi" userId="4bfad0f37e3e3e4b" providerId="LiveId" clId="{76205893-3208-46D3-A4DA-FBD0AF45AF01}" dt="2019-05-11T14:32:51.173" v="414" actId="26606"/>
          <ac:grpSpMkLst>
            <pc:docMk/>
            <pc:sldMk cId="3118143738" sldId="289"/>
            <ac:grpSpMk id="33" creationId="{5F8A7F7F-DD1A-4F41-98AC-B9CE2A620CDC}"/>
          </ac:grpSpMkLst>
        </pc:grpChg>
      </pc:sldChg>
      <pc:sldChg chg="addSp delSp modSp add modNotesTx">
        <pc:chgData name="Marie D'Amato-Rizzi" userId="4bfad0f37e3e3e4b" providerId="LiveId" clId="{76205893-3208-46D3-A4DA-FBD0AF45AF01}" dt="2019-05-15T14:18:40.032" v="9803" actId="20577"/>
        <pc:sldMkLst>
          <pc:docMk/>
          <pc:sldMk cId="3264518183" sldId="290"/>
        </pc:sldMkLst>
        <pc:spChg chg="add del mod">
          <ac:chgData name="Marie D'Amato-Rizzi" userId="4bfad0f37e3e3e4b" providerId="LiveId" clId="{76205893-3208-46D3-A4DA-FBD0AF45AF01}" dt="2019-05-11T14:45:00.194" v="440"/>
          <ac:spMkLst>
            <pc:docMk/>
            <pc:sldMk cId="3264518183" sldId="290"/>
            <ac:spMk id="3" creationId="{2CA5B5AA-505E-4663-A18A-8EF2315371C6}"/>
          </ac:spMkLst>
        </pc:spChg>
        <pc:picChg chg="add mod">
          <ac:chgData name="Marie D'Amato-Rizzi" userId="4bfad0f37e3e3e4b" providerId="LiveId" clId="{76205893-3208-46D3-A4DA-FBD0AF45AF01}" dt="2019-05-11T14:45:09.866" v="443" actId="14100"/>
          <ac:picMkLst>
            <pc:docMk/>
            <pc:sldMk cId="3264518183" sldId="290"/>
            <ac:picMk id="8" creationId="{1414C09A-C5A5-415E-8F73-E1A61D58D5F7}"/>
          </ac:picMkLst>
        </pc:picChg>
        <pc:picChg chg="del">
          <ac:chgData name="Marie D'Amato-Rizzi" userId="4bfad0f37e3e3e4b" providerId="LiveId" clId="{76205893-3208-46D3-A4DA-FBD0AF45AF01}" dt="2019-05-11T14:44:30.081" v="439" actId="478"/>
          <ac:picMkLst>
            <pc:docMk/>
            <pc:sldMk cId="3264518183" sldId="290"/>
            <ac:picMk id="12" creationId="{E89A0261-543B-47DF-835A-C0336066B3C2}"/>
          </ac:picMkLst>
        </pc:picChg>
      </pc:sldChg>
      <pc:sldChg chg="addSp delSp modSp add ord">
        <pc:chgData name="Marie D'Amato-Rizzi" userId="4bfad0f37e3e3e4b" providerId="LiveId" clId="{76205893-3208-46D3-A4DA-FBD0AF45AF01}" dt="2019-05-14T03:55:03.501" v="731"/>
        <pc:sldMkLst>
          <pc:docMk/>
          <pc:sldMk cId="1291856964" sldId="291"/>
        </pc:sldMkLst>
        <pc:spChg chg="del">
          <ac:chgData name="Marie D'Amato-Rizzi" userId="4bfad0f37e3e3e4b" providerId="LiveId" clId="{76205893-3208-46D3-A4DA-FBD0AF45AF01}" dt="2019-05-14T03:45:44.422" v="447"/>
          <ac:spMkLst>
            <pc:docMk/>
            <pc:sldMk cId="1291856964" sldId="291"/>
            <ac:spMk id="2" creationId="{D697AA33-B521-4022-B18F-BC8B7D815645}"/>
          </ac:spMkLst>
        </pc:spChg>
        <pc:spChg chg="del">
          <ac:chgData name="Marie D'Amato-Rizzi" userId="4bfad0f37e3e3e4b" providerId="LiveId" clId="{76205893-3208-46D3-A4DA-FBD0AF45AF01}" dt="2019-05-14T03:45:44.422" v="447"/>
          <ac:spMkLst>
            <pc:docMk/>
            <pc:sldMk cId="1291856964" sldId="291"/>
            <ac:spMk id="3" creationId="{99255A92-76FC-4024-A4C1-F7CDBCD1DEA1}"/>
          </ac:spMkLst>
        </pc:spChg>
        <pc:spChg chg="add mod">
          <ac:chgData name="Marie D'Amato-Rizzi" userId="4bfad0f37e3e3e4b" providerId="LiveId" clId="{76205893-3208-46D3-A4DA-FBD0AF45AF01}" dt="2019-05-14T03:49:39.584" v="566" actId="20577"/>
          <ac:spMkLst>
            <pc:docMk/>
            <pc:sldMk cId="1291856964" sldId="291"/>
            <ac:spMk id="4" creationId="{BE5D02B6-D91B-44BF-9CDA-755739CA505C}"/>
          </ac:spMkLst>
        </pc:spChg>
        <pc:spChg chg="add del mod">
          <ac:chgData name="Marie D'Amato-Rizzi" userId="4bfad0f37e3e3e4b" providerId="LiveId" clId="{76205893-3208-46D3-A4DA-FBD0AF45AF01}" dt="2019-05-14T03:45:59.017" v="448"/>
          <ac:spMkLst>
            <pc:docMk/>
            <pc:sldMk cId="1291856964" sldId="291"/>
            <ac:spMk id="5" creationId="{1888251A-CDC7-491B-9D61-C845A81392A1}"/>
          </ac:spMkLst>
        </pc:spChg>
        <pc:spChg chg="add del mod">
          <ac:chgData name="Marie D'Amato-Rizzi" userId="4bfad0f37e3e3e4b" providerId="LiveId" clId="{76205893-3208-46D3-A4DA-FBD0AF45AF01}" dt="2019-05-14T03:46:36.552" v="449"/>
          <ac:spMkLst>
            <pc:docMk/>
            <pc:sldMk cId="1291856964" sldId="291"/>
            <ac:spMk id="6" creationId="{2BCD7D54-A136-49A5-93C1-53DED222B99E}"/>
          </ac:spMkLst>
        </pc:spChg>
        <pc:spChg chg="add del mod">
          <ac:chgData name="Marie D'Amato-Rizzi" userId="4bfad0f37e3e3e4b" providerId="LiveId" clId="{76205893-3208-46D3-A4DA-FBD0AF45AF01}" dt="2019-05-14T03:48:21.270" v="461" actId="478"/>
          <ac:spMkLst>
            <pc:docMk/>
            <pc:sldMk cId="1291856964" sldId="291"/>
            <ac:spMk id="11" creationId="{3AE52009-5D84-419E-B7EB-C83DC09B3A0D}"/>
          </ac:spMkLst>
        </pc:spChg>
        <pc:picChg chg="add mod">
          <ac:chgData name="Marie D'Amato-Rizzi" userId="4bfad0f37e3e3e4b" providerId="LiveId" clId="{76205893-3208-46D3-A4DA-FBD0AF45AF01}" dt="2019-05-14T03:45:59.017" v="448"/>
          <ac:picMkLst>
            <pc:docMk/>
            <pc:sldMk cId="1291856964" sldId="291"/>
            <ac:picMk id="7" creationId="{21112D4C-9DDA-4072-9C9C-D5AEBC3030AD}"/>
          </ac:picMkLst>
        </pc:picChg>
        <pc:picChg chg="add mod">
          <ac:chgData name="Marie D'Amato-Rizzi" userId="4bfad0f37e3e3e4b" providerId="LiveId" clId="{76205893-3208-46D3-A4DA-FBD0AF45AF01}" dt="2019-05-14T03:46:36.552" v="449"/>
          <ac:picMkLst>
            <pc:docMk/>
            <pc:sldMk cId="1291856964" sldId="291"/>
            <ac:picMk id="10" creationId="{30AAF22D-7CA8-48DF-89F1-2EA76C2EC2CF}"/>
          </ac:picMkLst>
        </pc:picChg>
      </pc:sldChg>
      <pc:sldChg chg="addSp modSp add modNotesTx">
        <pc:chgData name="Marie D'Amato-Rizzi" userId="4bfad0f37e3e3e4b" providerId="LiveId" clId="{76205893-3208-46D3-A4DA-FBD0AF45AF01}" dt="2019-05-15T12:55:03.507" v="6916" actId="20577"/>
        <pc:sldMkLst>
          <pc:docMk/>
          <pc:sldMk cId="1002615886" sldId="292"/>
        </pc:sldMkLst>
        <pc:spChg chg="mod">
          <ac:chgData name="Marie D'Amato-Rizzi" userId="4bfad0f37e3e3e4b" providerId="LiveId" clId="{76205893-3208-46D3-A4DA-FBD0AF45AF01}" dt="2019-05-14T03:54:38.731" v="723" actId="20577"/>
          <ac:spMkLst>
            <pc:docMk/>
            <pc:sldMk cId="1002615886" sldId="292"/>
            <ac:spMk id="5" creationId="{176A630B-0F12-40BF-9CDC-95B30FEDB4C7}"/>
          </ac:spMkLst>
        </pc:spChg>
        <pc:picChg chg="add mod">
          <ac:chgData name="Marie D'Amato-Rizzi" userId="4bfad0f37e3e3e4b" providerId="LiveId" clId="{76205893-3208-46D3-A4DA-FBD0AF45AF01}" dt="2019-05-14T03:54:26.194" v="709" actId="14100"/>
          <ac:picMkLst>
            <pc:docMk/>
            <pc:sldMk cId="1002615886" sldId="292"/>
            <ac:picMk id="6" creationId="{5CDCF5F3-A896-40B9-A0A4-4E11EFA50E7A}"/>
          </ac:picMkLst>
        </pc:picChg>
      </pc:sldChg>
      <pc:sldChg chg="add">
        <pc:chgData name="Marie D'Amato-Rizzi" userId="4bfad0f37e3e3e4b" providerId="LiveId" clId="{76205893-3208-46D3-A4DA-FBD0AF45AF01}" dt="2019-05-14T03:56:06.451" v="733"/>
        <pc:sldMkLst>
          <pc:docMk/>
          <pc:sldMk cId="254408863" sldId="293"/>
        </pc:sldMkLst>
      </pc:sldChg>
      <pc:sldChg chg="addSp modSp add mod setBg modNotesTx">
        <pc:chgData name="Marie D'Amato-Rizzi" userId="4bfad0f37e3e3e4b" providerId="LiveId" clId="{76205893-3208-46D3-A4DA-FBD0AF45AF01}" dt="2019-05-15T14:00:02.325" v="8137" actId="6549"/>
        <pc:sldMkLst>
          <pc:docMk/>
          <pc:sldMk cId="3569330968" sldId="294"/>
        </pc:sldMkLst>
        <pc:spChg chg="mod">
          <ac:chgData name="Marie D'Amato-Rizzi" userId="4bfad0f37e3e3e4b" providerId="LiveId" clId="{76205893-3208-46D3-A4DA-FBD0AF45AF01}" dt="2019-05-15T12:28:32.992" v="5378" actId="26606"/>
          <ac:spMkLst>
            <pc:docMk/>
            <pc:sldMk cId="3569330968" sldId="294"/>
            <ac:spMk id="2" creationId="{CE1F62EF-0CB9-47F0-8366-EA802EDA6BA1}"/>
          </ac:spMkLst>
        </pc:spChg>
        <pc:spChg chg="mod">
          <ac:chgData name="Marie D'Amato-Rizzi" userId="4bfad0f37e3e3e4b" providerId="LiveId" clId="{76205893-3208-46D3-A4DA-FBD0AF45AF01}" dt="2019-05-15T12:28:32.992" v="5378" actId="26606"/>
          <ac:spMkLst>
            <pc:docMk/>
            <pc:sldMk cId="3569330968" sldId="294"/>
            <ac:spMk id="3" creationId="{02CD6386-E66B-4810-A4DE-1304EDF71562}"/>
          </ac:spMkLst>
        </pc:spChg>
        <pc:spChg chg="add">
          <ac:chgData name="Marie D'Amato-Rizzi" userId="4bfad0f37e3e3e4b" providerId="LiveId" clId="{76205893-3208-46D3-A4DA-FBD0AF45AF01}" dt="2019-05-15T12:28:32.992" v="5378" actId="26606"/>
          <ac:spMkLst>
            <pc:docMk/>
            <pc:sldMk cId="3569330968" sldId="294"/>
            <ac:spMk id="8" creationId="{3B854194-185D-494D-905C-7C7CB2E30F6E}"/>
          </ac:spMkLst>
        </pc:spChg>
        <pc:spChg chg="add">
          <ac:chgData name="Marie D'Amato-Rizzi" userId="4bfad0f37e3e3e4b" providerId="LiveId" clId="{76205893-3208-46D3-A4DA-FBD0AF45AF01}" dt="2019-05-15T12:28:32.992" v="5378" actId="26606"/>
          <ac:spMkLst>
            <pc:docMk/>
            <pc:sldMk cId="3569330968" sldId="294"/>
            <ac:spMk id="10" creationId="{B4F5FA0D-0104-4987-8241-EFF7C85B88DE}"/>
          </ac:spMkLst>
        </pc:spChg>
        <pc:picChg chg="add">
          <ac:chgData name="Marie D'Amato-Rizzi" userId="4bfad0f37e3e3e4b" providerId="LiveId" clId="{76205893-3208-46D3-A4DA-FBD0AF45AF01}" dt="2019-05-15T12:28:32.992" v="5378" actId="26606"/>
          <ac:picMkLst>
            <pc:docMk/>
            <pc:sldMk cId="3569330968" sldId="294"/>
            <ac:picMk id="12" creationId="{2897127E-6CEF-446C-BE87-93B7C46E49D1}"/>
          </ac:picMkLst>
        </pc:picChg>
      </pc:sldChg>
      <pc:sldChg chg="addSp modSp add mod setBg modNotesTx">
        <pc:chgData name="Marie D'Amato-Rizzi" userId="4bfad0f37e3e3e4b" providerId="LiveId" clId="{76205893-3208-46D3-A4DA-FBD0AF45AF01}" dt="2019-05-15T14:34:50.524" v="9940" actId="20577"/>
        <pc:sldMkLst>
          <pc:docMk/>
          <pc:sldMk cId="868792703" sldId="295"/>
        </pc:sldMkLst>
        <pc:spChg chg="mod">
          <ac:chgData name="Marie D'Amato-Rizzi" userId="4bfad0f37e3e3e4b" providerId="LiveId" clId="{76205893-3208-46D3-A4DA-FBD0AF45AF01}" dt="2019-05-15T12:37:53.179" v="6016" actId="26606"/>
          <ac:spMkLst>
            <pc:docMk/>
            <pc:sldMk cId="868792703" sldId="295"/>
            <ac:spMk id="2" creationId="{CDB5C7A7-2054-4419-B997-E135755D3208}"/>
          </ac:spMkLst>
        </pc:spChg>
        <pc:spChg chg="mod">
          <ac:chgData name="Marie D'Amato-Rizzi" userId="4bfad0f37e3e3e4b" providerId="LiveId" clId="{76205893-3208-46D3-A4DA-FBD0AF45AF01}" dt="2019-05-15T14:34:50.524" v="9940" actId="20577"/>
          <ac:spMkLst>
            <pc:docMk/>
            <pc:sldMk cId="868792703" sldId="295"/>
            <ac:spMk id="3" creationId="{8ED6C8FD-3166-48EB-810B-6D20AE8A6705}"/>
          </ac:spMkLst>
        </pc:spChg>
        <pc:spChg chg="add">
          <ac:chgData name="Marie D'Amato-Rizzi" userId="4bfad0f37e3e3e4b" providerId="LiveId" clId="{76205893-3208-46D3-A4DA-FBD0AF45AF01}" dt="2019-05-15T12:37:53.179" v="6016" actId="26606"/>
          <ac:spMkLst>
            <pc:docMk/>
            <pc:sldMk cId="868792703" sldId="295"/>
            <ac:spMk id="8" creationId="{3B854194-185D-494D-905C-7C7CB2E30F6E}"/>
          </ac:spMkLst>
        </pc:spChg>
        <pc:spChg chg="add">
          <ac:chgData name="Marie D'Amato-Rizzi" userId="4bfad0f37e3e3e4b" providerId="LiveId" clId="{76205893-3208-46D3-A4DA-FBD0AF45AF01}" dt="2019-05-15T12:37:53.179" v="6016" actId="26606"/>
          <ac:spMkLst>
            <pc:docMk/>
            <pc:sldMk cId="868792703" sldId="295"/>
            <ac:spMk id="10" creationId="{B4F5FA0D-0104-4987-8241-EFF7C85B88DE}"/>
          </ac:spMkLst>
        </pc:spChg>
        <pc:picChg chg="add">
          <ac:chgData name="Marie D'Amato-Rizzi" userId="4bfad0f37e3e3e4b" providerId="LiveId" clId="{76205893-3208-46D3-A4DA-FBD0AF45AF01}" dt="2019-05-15T12:37:53.179" v="6016" actId="26606"/>
          <ac:picMkLst>
            <pc:docMk/>
            <pc:sldMk cId="868792703" sldId="295"/>
            <ac:picMk id="12" creationId="{2897127E-6CEF-446C-BE87-93B7C46E49D1}"/>
          </ac:picMkLst>
        </pc:picChg>
      </pc:sldChg>
      <pc:sldChg chg="addSp modSp add del mod setBg">
        <pc:chgData name="Marie D'Amato-Rizzi" userId="4bfad0f37e3e3e4b" providerId="LiveId" clId="{76205893-3208-46D3-A4DA-FBD0AF45AF01}" dt="2019-05-15T12:34:01.202" v="5804" actId="2696"/>
        <pc:sldMkLst>
          <pc:docMk/>
          <pc:sldMk cId="2046295376" sldId="295"/>
        </pc:sldMkLst>
        <pc:spChg chg="mod">
          <ac:chgData name="Marie D'Amato-Rizzi" userId="4bfad0f37e3e3e4b" providerId="LiveId" clId="{76205893-3208-46D3-A4DA-FBD0AF45AF01}" dt="2019-05-15T12:33:27.055" v="5803" actId="26606"/>
          <ac:spMkLst>
            <pc:docMk/>
            <pc:sldMk cId="2046295376" sldId="295"/>
            <ac:spMk id="2" creationId="{1A633717-C832-49A5-9C3D-F31DFEABF9CA}"/>
          </ac:spMkLst>
        </pc:spChg>
        <pc:spChg chg="mod">
          <ac:chgData name="Marie D'Amato-Rizzi" userId="4bfad0f37e3e3e4b" providerId="LiveId" clId="{76205893-3208-46D3-A4DA-FBD0AF45AF01}" dt="2019-05-15T12:33:27.055" v="5803" actId="26606"/>
          <ac:spMkLst>
            <pc:docMk/>
            <pc:sldMk cId="2046295376" sldId="295"/>
            <ac:spMk id="3" creationId="{C6097592-C3BD-4C50-879B-D30BC599098A}"/>
          </ac:spMkLst>
        </pc:spChg>
        <pc:spChg chg="add">
          <ac:chgData name="Marie D'Amato-Rizzi" userId="4bfad0f37e3e3e4b" providerId="LiveId" clId="{76205893-3208-46D3-A4DA-FBD0AF45AF01}" dt="2019-05-15T12:33:27.055" v="5803" actId="26606"/>
          <ac:spMkLst>
            <pc:docMk/>
            <pc:sldMk cId="2046295376" sldId="295"/>
            <ac:spMk id="8" creationId="{3B854194-185D-494D-905C-7C7CB2E30F6E}"/>
          </ac:spMkLst>
        </pc:spChg>
        <pc:spChg chg="add">
          <ac:chgData name="Marie D'Amato-Rizzi" userId="4bfad0f37e3e3e4b" providerId="LiveId" clId="{76205893-3208-46D3-A4DA-FBD0AF45AF01}" dt="2019-05-15T12:33:27.055" v="5803" actId="26606"/>
          <ac:spMkLst>
            <pc:docMk/>
            <pc:sldMk cId="2046295376" sldId="295"/>
            <ac:spMk id="10" creationId="{B4F5FA0D-0104-4987-8241-EFF7C85B88DE}"/>
          </ac:spMkLst>
        </pc:spChg>
        <pc:picChg chg="add">
          <ac:chgData name="Marie D'Amato-Rizzi" userId="4bfad0f37e3e3e4b" providerId="LiveId" clId="{76205893-3208-46D3-A4DA-FBD0AF45AF01}" dt="2019-05-15T12:33:27.055" v="5803" actId="26606"/>
          <ac:picMkLst>
            <pc:docMk/>
            <pc:sldMk cId="2046295376" sldId="295"/>
            <ac:picMk id="12" creationId="{2897127E-6CEF-446C-BE87-93B7C46E49D1}"/>
          </ac:picMkLst>
        </pc:picChg>
      </pc:sldChg>
      <pc:sldChg chg="addSp modSp add mod ord setBg modNotesTx">
        <pc:chgData name="Marie D'Amato-Rizzi" userId="4bfad0f37e3e3e4b" providerId="LiveId" clId="{76205893-3208-46D3-A4DA-FBD0AF45AF01}" dt="2019-05-15T14:36:51.369" v="9944" actId="20577"/>
        <pc:sldMkLst>
          <pc:docMk/>
          <pc:sldMk cId="434295773" sldId="296"/>
        </pc:sldMkLst>
        <pc:spChg chg="mod">
          <ac:chgData name="Marie D'Amato-Rizzi" userId="4bfad0f37e3e3e4b" providerId="LiveId" clId="{76205893-3208-46D3-A4DA-FBD0AF45AF01}" dt="2019-05-15T12:44:19.724" v="6380" actId="26606"/>
          <ac:spMkLst>
            <pc:docMk/>
            <pc:sldMk cId="434295773" sldId="296"/>
            <ac:spMk id="2" creationId="{1BFD2788-046B-4C60-8EE6-580B76975E86}"/>
          </ac:spMkLst>
        </pc:spChg>
        <pc:spChg chg="mod">
          <ac:chgData name="Marie D'Amato-Rizzi" userId="4bfad0f37e3e3e4b" providerId="LiveId" clId="{76205893-3208-46D3-A4DA-FBD0AF45AF01}" dt="2019-05-15T14:36:51.369" v="9944" actId="20577"/>
          <ac:spMkLst>
            <pc:docMk/>
            <pc:sldMk cId="434295773" sldId="296"/>
            <ac:spMk id="3" creationId="{C25D05CE-C734-40EF-8026-49541D0FEC5D}"/>
          </ac:spMkLst>
        </pc:spChg>
        <pc:spChg chg="add">
          <ac:chgData name="Marie D'Amato-Rizzi" userId="4bfad0f37e3e3e4b" providerId="LiveId" clId="{76205893-3208-46D3-A4DA-FBD0AF45AF01}" dt="2019-05-15T12:44:19.724" v="6380" actId="26606"/>
          <ac:spMkLst>
            <pc:docMk/>
            <pc:sldMk cId="434295773" sldId="296"/>
            <ac:spMk id="8" creationId="{3B854194-185D-494D-905C-7C7CB2E30F6E}"/>
          </ac:spMkLst>
        </pc:spChg>
        <pc:spChg chg="add">
          <ac:chgData name="Marie D'Amato-Rizzi" userId="4bfad0f37e3e3e4b" providerId="LiveId" clId="{76205893-3208-46D3-A4DA-FBD0AF45AF01}" dt="2019-05-15T12:44:19.724" v="6380" actId="26606"/>
          <ac:spMkLst>
            <pc:docMk/>
            <pc:sldMk cId="434295773" sldId="296"/>
            <ac:spMk id="10" creationId="{B4F5FA0D-0104-4987-8241-EFF7C85B88DE}"/>
          </ac:spMkLst>
        </pc:spChg>
        <pc:picChg chg="add">
          <ac:chgData name="Marie D'Amato-Rizzi" userId="4bfad0f37e3e3e4b" providerId="LiveId" clId="{76205893-3208-46D3-A4DA-FBD0AF45AF01}" dt="2019-05-15T12:44:19.724" v="6380" actId="26606"/>
          <ac:picMkLst>
            <pc:docMk/>
            <pc:sldMk cId="434295773" sldId="296"/>
            <ac:picMk id="12" creationId="{2897127E-6CEF-446C-BE87-93B7C46E49D1}"/>
          </ac:picMkLst>
        </pc:picChg>
      </pc:sldChg>
      <pc:sldChg chg="addSp modSp add mod setBg modNotesTx">
        <pc:chgData name="Marie D'Amato-Rizzi" userId="4bfad0f37e3e3e4b" providerId="LiveId" clId="{76205893-3208-46D3-A4DA-FBD0AF45AF01}" dt="2019-05-15T14:25:48.027" v="9926" actId="6549"/>
        <pc:sldMkLst>
          <pc:docMk/>
          <pc:sldMk cId="581327771" sldId="297"/>
        </pc:sldMkLst>
        <pc:spChg chg="mod">
          <ac:chgData name="Marie D'Amato-Rizzi" userId="4bfad0f37e3e3e4b" providerId="LiveId" clId="{76205893-3208-46D3-A4DA-FBD0AF45AF01}" dt="2019-05-15T12:53:05.664" v="6868" actId="26606"/>
          <ac:spMkLst>
            <pc:docMk/>
            <pc:sldMk cId="581327771" sldId="297"/>
            <ac:spMk id="2" creationId="{F4F238B0-6295-48DD-A89F-3D36BD5014B5}"/>
          </ac:spMkLst>
        </pc:spChg>
        <pc:spChg chg="mod">
          <ac:chgData name="Marie D'Amato-Rizzi" userId="4bfad0f37e3e3e4b" providerId="LiveId" clId="{76205893-3208-46D3-A4DA-FBD0AF45AF01}" dt="2019-05-15T14:24:07.155" v="9884" actId="6549"/>
          <ac:spMkLst>
            <pc:docMk/>
            <pc:sldMk cId="581327771" sldId="297"/>
            <ac:spMk id="3" creationId="{0AE7F7F5-9CC9-4BE4-B2F2-1D86A0CE3E1C}"/>
          </ac:spMkLst>
        </pc:spChg>
        <pc:spChg chg="add">
          <ac:chgData name="Marie D'Amato-Rizzi" userId="4bfad0f37e3e3e4b" providerId="LiveId" clId="{76205893-3208-46D3-A4DA-FBD0AF45AF01}" dt="2019-05-15T12:53:05.664" v="6868" actId="26606"/>
          <ac:spMkLst>
            <pc:docMk/>
            <pc:sldMk cId="581327771" sldId="297"/>
            <ac:spMk id="8" creationId="{3B854194-185D-494D-905C-7C7CB2E30F6E}"/>
          </ac:spMkLst>
        </pc:spChg>
        <pc:spChg chg="add">
          <ac:chgData name="Marie D'Amato-Rizzi" userId="4bfad0f37e3e3e4b" providerId="LiveId" clId="{76205893-3208-46D3-A4DA-FBD0AF45AF01}" dt="2019-05-15T12:53:05.664" v="6868" actId="26606"/>
          <ac:spMkLst>
            <pc:docMk/>
            <pc:sldMk cId="581327771" sldId="297"/>
            <ac:spMk id="10" creationId="{B4F5FA0D-0104-4987-8241-EFF7C85B88DE}"/>
          </ac:spMkLst>
        </pc:spChg>
        <pc:picChg chg="add">
          <ac:chgData name="Marie D'Amato-Rizzi" userId="4bfad0f37e3e3e4b" providerId="LiveId" clId="{76205893-3208-46D3-A4DA-FBD0AF45AF01}" dt="2019-05-15T12:53:05.664" v="6868" actId="26606"/>
          <ac:picMkLst>
            <pc:docMk/>
            <pc:sldMk cId="581327771" sldId="297"/>
            <ac:picMk id="12" creationId="{2897127E-6CEF-446C-BE87-93B7C46E49D1}"/>
          </ac:picMkLst>
        </pc:picChg>
      </pc:sldChg>
      <pc:sldChg chg="addSp modSp add mod setBg modNotesTx">
        <pc:chgData name="Marie D'Amato-Rizzi" userId="4bfad0f37e3e3e4b" providerId="LiveId" clId="{76205893-3208-46D3-A4DA-FBD0AF45AF01}" dt="2019-05-15T14:09:07.779" v="9097" actId="20577"/>
        <pc:sldMkLst>
          <pc:docMk/>
          <pc:sldMk cId="576496619" sldId="298"/>
        </pc:sldMkLst>
        <pc:spChg chg="mod">
          <ac:chgData name="Marie D'Amato-Rizzi" userId="4bfad0f37e3e3e4b" providerId="LiveId" clId="{76205893-3208-46D3-A4DA-FBD0AF45AF01}" dt="2019-05-15T13:17:31.259" v="7761" actId="26606"/>
          <ac:spMkLst>
            <pc:docMk/>
            <pc:sldMk cId="576496619" sldId="298"/>
            <ac:spMk id="2" creationId="{D07F0054-AD99-47E4-AEEC-9EBA45F13FD7}"/>
          </ac:spMkLst>
        </pc:spChg>
        <pc:spChg chg="mod">
          <ac:chgData name="Marie D'Amato-Rizzi" userId="4bfad0f37e3e3e4b" providerId="LiveId" clId="{76205893-3208-46D3-A4DA-FBD0AF45AF01}" dt="2019-05-15T14:08:52.581" v="9068" actId="20577"/>
          <ac:spMkLst>
            <pc:docMk/>
            <pc:sldMk cId="576496619" sldId="298"/>
            <ac:spMk id="3" creationId="{5A1210D5-A5F6-4F87-A807-98856DC1D8FB}"/>
          </ac:spMkLst>
        </pc:spChg>
        <pc:spChg chg="add">
          <ac:chgData name="Marie D'Amato-Rizzi" userId="4bfad0f37e3e3e4b" providerId="LiveId" clId="{76205893-3208-46D3-A4DA-FBD0AF45AF01}" dt="2019-05-15T13:17:31.259" v="7761" actId="26606"/>
          <ac:spMkLst>
            <pc:docMk/>
            <pc:sldMk cId="576496619" sldId="298"/>
            <ac:spMk id="8" creationId="{3B854194-185D-494D-905C-7C7CB2E30F6E}"/>
          </ac:spMkLst>
        </pc:spChg>
        <pc:spChg chg="add">
          <ac:chgData name="Marie D'Amato-Rizzi" userId="4bfad0f37e3e3e4b" providerId="LiveId" clId="{76205893-3208-46D3-A4DA-FBD0AF45AF01}" dt="2019-05-15T13:17:31.259" v="7761" actId="26606"/>
          <ac:spMkLst>
            <pc:docMk/>
            <pc:sldMk cId="576496619" sldId="298"/>
            <ac:spMk id="10" creationId="{B4F5FA0D-0104-4987-8241-EFF7C85B88DE}"/>
          </ac:spMkLst>
        </pc:spChg>
        <pc:picChg chg="add">
          <ac:chgData name="Marie D'Amato-Rizzi" userId="4bfad0f37e3e3e4b" providerId="LiveId" clId="{76205893-3208-46D3-A4DA-FBD0AF45AF01}" dt="2019-05-15T13:17:31.259" v="7761" actId="26606"/>
          <ac:picMkLst>
            <pc:docMk/>
            <pc:sldMk cId="576496619" sldId="298"/>
            <ac:picMk id="12" creationId="{2897127E-6CEF-446C-BE87-93B7C46E49D1}"/>
          </ac:picMkLst>
        </pc:picChg>
      </pc:sldChg>
      <pc:sldChg chg="addSp modSp add mod setBg modNotesTx">
        <pc:chgData name="Marie D'Amato-Rizzi" userId="4bfad0f37e3e3e4b" providerId="LiveId" clId="{76205893-3208-46D3-A4DA-FBD0AF45AF01}" dt="2019-05-15T14:29:47.177" v="9930" actId="20577"/>
        <pc:sldMkLst>
          <pc:docMk/>
          <pc:sldMk cId="440229509" sldId="299"/>
        </pc:sldMkLst>
        <pc:spChg chg="mod">
          <ac:chgData name="Marie D'Amato-Rizzi" userId="4bfad0f37e3e3e4b" providerId="LiveId" clId="{76205893-3208-46D3-A4DA-FBD0AF45AF01}" dt="2019-05-15T13:01:06.698" v="7468" actId="26606"/>
          <ac:spMkLst>
            <pc:docMk/>
            <pc:sldMk cId="440229509" sldId="299"/>
            <ac:spMk id="2" creationId="{FB7F40C1-A59E-4802-97BA-35C35E9F273E}"/>
          </ac:spMkLst>
        </pc:spChg>
        <pc:spChg chg="mod">
          <ac:chgData name="Marie D'Amato-Rizzi" userId="4bfad0f37e3e3e4b" providerId="LiveId" clId="{76205893-3208-46D3-A4DA-FBD0AF45AF01}" dt="2019-05-15T14:29:47.177" v="9930" actId="20577"/>
          <ac:spMkLst>
            <pc:docMk/>
            <pc:sldMk cId="440229509" sldId="299"/>
            <ac:spMk id="3" creationId="{93264A05-0A27-4EF8-A701-87B065A4A5B5}"/>
          </ac:spMkLst>
        </pc:spChg>
        <pc:spChg chg="add">
          <ac:chgData name="Marie D'Amato-Rizzi" userId="4bfad0f37e3e3e4b" providerId="LiveId" clId="{76205893-3208-46D3-A4DA-FBD0AF45AF01}" dt="2019-05-15T13:01:06.698" v="7468" actId="26606"/>
          <ac:spMkLst>
            <pc:docMk/>
            <pc:sldMk cId="440229509" sldId="299"/>
            <ac:spMk id="8" creationId="{3B854194-185D-494D-905C-7C7CB2E30F6E}"/>
          </ac:spMkLst>
        </pc:spChg>
        <pc:spChg chg="add">
          <ac:chgData name="Marie D'Amato-Rizzi" userId="4bfad0f37e3e3e4b" providerId="LiveId" clId="{76205893-3208-46D3-A4DA-FBD0AF45AF01}" dt="2019-05-15T13:01:06.698" v="7468" actId="26606"/>
          <ac:spMkLst>
            <pc:docMk/>
            <pc:sldMk cId="440229509" sldId="299"/>
            <ac:spMk id="10" creationId="{B4F5FA0D-0104-4987-8241-EFF7C85B88DE}"/>
          </ac:spMkLst>
        </pc:spChg>
        <pc:picChg chg="add">
          <ac:chgData name="Marie D'Amato-Rizzi" userId="4bfad0f37e3e3e4b" providerId="LiveId" clId="{76205893-3208-46D3-A4DA-FBD0AF45AF01}" dt="2019-05-15T13:01:06.698" v="7468" actId="26606"/>
          <ac:picMkLst>
            <pc:docMk/>
            <pc:sldMk cId="440229509" sldId="299"/>
            <ac:picMk id="12" creationId="{2897127E-6CEF-446C-BE87-93B7C46E49D1}"/>
          </ac:picMkLst>
        </pc:picChg>
      </pc:sldChg>
      <pc:sldChg chg="addSp modSp add mod setBg modNotesTx">
        <pc:chgData name="Marie D'Amato-Rizzi" userId="4bfad0f37e3e3e4b" providerId="LiveId" clId="{76205893-3208-46D3-A4DA-FBD0AF45AF01}" dt="2019-05-15T14:31:52.546" v="9934" actId="20577"/>
        <pc:sldMkLst>
          <pc:docMk/>
          <pc:sldMk cId="2549970430" sldId="300"/>
        </pc:sldMkLst>
        <pc:spChg chg="mod">
          <ac:chgData name="Marie D'Amato-Rizzi" userId="4bfad0f37e3e3e4b" providerId="LiveId" clId="{76205893-3208-46D3-A4DA-FBD0AF45AF01}" dt="2019-05-15T13:04:55.859" v="7739" actId="26606"/>
          <ac:spMkLst>
            <pc:docMk/>
            <pc:sldMk cId="2549970430" sldId="300"/>
            <ac:spMk id="2" creationId="{3F11E040-D010-43D7-9FDB-AB311E460BC8}"/>
          </ac:spMkLst>
        </pc:spChg>
        <pc:spChg chg="mod">
          <ac:chgData name="Marie D'Amato-Rizzi" userId="4bfad0f37e3e3e4b" providerId="LiveId" clId="{76205893-3208-46D3-A4DA-FBD0AF45AF01}" dt="2019-05-15T14:31:52.546" v="9934" actId="20577"/>
          <ac:spMkLst>
            <pc:docMk/>
            <pc:sldMk cId="2549970430" sldId="300"/>
            <ac:spMk id="3" creationId="{E047C81E-5D2D-497A-B74D-B9F263A3FB06}"/>
          </ac:spMkLst>
        </pc:spChg>
        <pc:spChg chg="add">
          <ac:chgData name="Marie D'Amato-Rizzi" userId="4bfad0f37e3e3e4b" providerId="LiveId" clId="{76205893-3208-46D3-A4DA-FBD0AF45AF01}" dt="2019-05-15T13:04:55.859" v="7739" actId="26606"/>
          <ac:spMkLst>
            <pc:docMk/>
            <pc:sldMk cId="2549970430" sldId="300"/>
            <ac:spMk id="8" creationId="{3B854194-185D-494D-905C-7C7CB2E30F6E}"/>
          </ac:spMkLst>
        </pc:spChg>
        <pc:spChg chg="add">
          <ac:chgData name="Marie D'Amato-Rizzi" userId="4bfad0f37e3e3e4b" providerId="LiveId" clId="{76205893-3208-46D3-A4DA-FBD0AF45AF01}" dt="2019-05-15T13:04:55.859" v="7739" actId="26606"/>
          <ac:spMkLst>
            <pc:docMk/>
            <pc:sldMk cId="2549970430" sldId="300"/>
            <ac:spMk id="10" creationId="{B4F5FA0D-0104-4987-8241-EFF7C85B88DE}"/>
          </ac:spMkLst>
        </pc:spChg>
        <pc:picChg chg="add">
          <ac:chgData name="Marie D'Amato-Rizzi" userId="4bfad0f37e3e3e4b" providerId="LiveId" clId="{76205893-3208-46D3-A4DA-FBD0AF45AF01}" dt="2019-05-15T13:04:55.859" v="7739" actId="26606"/>
          <ac:picMkLst>
            <pc:docMk/>
            <pc:sldMk cId="2549970430" sldId="300"/>
            <ac:picMk id="12" creationId="{2897127E-6CEF-446C-BE87-93B7C46E49D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7AA466B-D5FF-4CBD-9691-597B7FBE578C}" type="datetimeFigureOut">
              <a:rPr lang="en-US" smtClean="0"/>
              <a:t>8/7/2019</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EC8937B0-914E-4CBA-B96D-1E28138BF3A3}" type="slidenum">
              <a:rPr lang="en-US" smtClean="0"/>
              <a:t>‹#›</a:t>
            </a:fld>
            <a:endParaRPr lang="en-US"/>
          </a:p>
        </p:txBody>
      </p:sp>
    </p:spTree>
    <p:extLst>
      <p:ext uri="{BB962C8B-B14F-4D97-AF65-F5344CB8AC3E}">
        <p14:creationId xmlns:p14="http://schemas.microsoft.com/office/powerpoint/2010/main" val="3113117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survey was prepared in advance of the 2019 Commission for Social Development </a:t>
            </a:r>
            <a:r>
              <a:rPr lang="en-US" dirty="0" smtClean="0"/>
              <a:t>by </a:t>
            </a:r>
            <a:r>
              <a:rPr lang="en-US" dirty="0"/>
              <a:t>the grassroots sub-committee of the NGO </a:t>
            </a:r>
            <a:r>
              <a:rPr lang="en-US" dirty="0" err="1"/>
              <a:t>CSocD</a:t>
            </a:r>
            <a:r>
              <a:rPr lang="en-US" dirty="0"/>
              <a:t> advocacy committee</a:t>
            </a:r>
          </a:p>
        </p:txBody>
      </p:sp>
      <p:sp>
        <p:nvSpPr>
          <p:cNvPr id="4" name="Slide Number Placeholder 3"/>
          <p:cNvSpPr>
            <a:spLocks noGrp="1"/>
          </p:cNvSpPr>
          <p:nvPr>
            <p:ph type="sldNum" sz="quarter" idx="5"/>
          </p:nvPr>
        </p:nvSpPr>
        <p:spPr/>
        <p:txBody>
          <a:bodyPr/>
          <a:lstStyle/>
          <a:p>
            <a:fld id="{EC8937B0-914E-4CBA-B96D-1E28138BF3A3}" type="slidenum">
              <a:rPr lang="en-US" smtClean="0"/>
              <a:t>1</a:t>
            </a:fld>
            <a:endParaRPr lang="en-US"/>
          </a:p>
        </p:txBody>
      </p:sp>
    </p:spTree>
    <p:extLst>
      <p:ext uri="{BB962C8B-B14F-4D97-AF65-F5344CB8AC3E}">
        <p14:creationId xmlns:p14="http://schemas.microsoft.com/office/powerpoint/2010/main" val="933611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would have expected inability to pay to be a barrier but were surprised that transportation was also a significant barrier.  This was true whether in an urban, suburban, or rural area.  Quality of healthcare services wasn’t the dominant issue as 81% of respondents said is was average or better.  The takeaway is that having healthcare services is the beginning, not the end.  There must be access to those services.</a:t>
            </a:r>
          </a:p>
        </p:txBody>
      </p:sp>
      <p:sp>
        <p:nvSpPr>
          <p:cNvPr id="4" name="Slide Number Placeholder 3"/>
          <p:cNvSpPr>
            <a:spLocks noGrp="1"/>
          </p:cNvSpPr>
          <p:nvPr>
            <p:ph type="sldNum" sz="quarter" idx="5"/>
          </p:nvPr>
        </p:nvSpPr>
        <p:spPr/>
        <p:txBody>
          <a:bodyPr/>
          <a:lstStyle/>
          <a:p>
            <a:fld id="{EC8937B0-914E-4CBA-B96D-1E28138BF3A3}" type="slidenum">
              <a:rPr lang="en-US" smtClean="0"/>
              <a:t>10</a:t>
            </a:fld>
            <a:endParaRPr lang="en-US"/>
          </a:p>
        </p:txBody>
      </p:sp>
    </p:spTree>
    <p:extLst>
      <p:ext uri="{BB962C8B-B14F-4D97-AF65-F5344CB8AC3E}">
        <p14:creationId xmlns:p14="http://schemas.microsoft.com/office/powerpoint/2010/main" val="3507003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turned next to social protection for children.</a:t>
            </a:r>
          </a:p>
        </p:txBody>
      </p:sp>
      <p:sp>
        <p:nvSpPr>
          <p:cNvPr id="4" name="Slide Number Placeholder 3"/>
          <p:cNvSpPr>
            <a:spLocks noGrp="1"/>
          </p:cNvSpPr>
          <p:nvPr>
            <p:ph type="sldNum" sz="quarter" idx="5"/>
          </p:nvPr>
        </p:nvSpPr>
        <p:spPr/>
        <p:txBody>
          <a:bodyPr/>
          <a:lstStyle/>
          <a:p>
            <a:fld id="{EC8937B0-914E-4CBA-B96D-1E28138BF3A3}" type="slidenum">
              <a:rPr lang="en-US" smtClean="0"/>
              <a:t>11</a:t>
            </a:fld>
            <a:endParaRPr lang="en-US"/>
          </a:p>
        </p:txBody>
      </p:sp>
    </p:spTree>
    <p:extLst>
      <p:ext uri="{BB962C8B-B14F-4D97-AF65-F5344CB8AC3E}">
        <p14:creationId xmlns:p14="http://schemas.microsoft.com/office/powerpoint/2010/main" val="3968855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we asked about the issues facing them.  Access to healthcare services, access to education and under nutrition/malnutrition were the dominant issues for children.   These are mostly addressed by free school food and other food programs as well as free education.  Fewer than 10% of respondents said there were any kinds of cash transfer programs.  </a:t>
            </a:r>
          </a:p>
        </p:txBody>
      </p:sp>
      <p:sp>
        <p:nvSpPr>
          <p:cNvPr id="4" name="Slide Number Placeholder 3"/>
          <p:cNvSpPr>
            <a:spLocks noGrp="1"/>
          </p:cNvSpPr>
          <p:nvPr>
            <p:ph type="sldNum" sz="quarter" idx="5"/>
          </p:nvPr>
        </p:nvSpPr>
        <p:spPr/>
        <p:txBody>
          <a:bodyPr/>
          <a:lstStyle/>
          <a:p>
            <a:fld id="{EC8937B0-914E-4CBA-B96D-1E28138BF3A3}" type="slidenum">
              <a:rPr lang="en-US" smtClean="0"/>
              <a:t>12</a:t>
            </a:fld>
            <a:endParaRPr lang="en-US"/>
          </a:p>
        </p:txBody>
      </p:sp>
    </p:spTree>
    <p:extLst>
      <p:ext uri="{BB962C8B-B14F-4D97-AF65-F5344CB8AC3E}">
        <p14:creationId xmlns:p14="http://schemas.microsoft.com/office/powerpoint/2010/main" val="3845133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asked to rank social protection benefits for children, 77% responded average or better.</a:t>
            </a:r>
          </a:p>
        </p:txBody>
      </p:sp>
      <p:sp>
        <p:nvSpPr>
          <p:cNvPr id="4" name="Slide Number Placeholder 3"/>
          <p:cNvSpPr>
            <a:spLocks noGrp="1"/>
          </p:cNvSpPr>
          <p:nvPr>
            <p:ph type="sldNum" sz="quarter" idx="5"/>
          </p:nvPr>
        </p:nvSpPr>
        <p:spPr/>
        <p:txBody>
          <a:bodyPr/>
          <a:lstStyle/>
          <a:p>
            <a:fld id="{EC8937B0-914E-4CBA-B96D-1E28138BF3A3}" type="slidenum">
              <a:rPr lang="en-US" smtClean="0"/>
              <a:t>13</a:t>
            </a:fld>
            <a:endParaRPr lang="en-US"/>
          </a:p>
        </p:txBody>
      </p:sp>
    </p:spTree>
    <p:extLst>
      <p:ext uri="{BB962C8B-B14F-4D97-AF65-F5344CB8AC3E}">
        <p14:creationId xmlns:p14="http://schemas.microsoft.com/office/powerpoint/2010/main" val="2454538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asked about obstacles, we see</a:t>
            </a:r>
            <a:r>
              <a:rPr lang="en-US" dirty="0" smtClean="0"/>
              <a:t>, as </a:t>
            </a:r>
            <a:r>
              <a:rPr lang="en-US" dirty="0"/>
              <a:t>with healthcare, transportation is a substantial barrier.  Other obstacles are related to the immigrant populations, identity document, reading/writing skills.  There were comments that people don’t know about the programs offered or how to apply for them.</a:t>
            </a:r>
          </a:p>
        </p:txBody>
      </p:sp>
      <p:sp>
        <p:nvSpPr>
          <p:cNvPr id="4" name="Slide Number Placeholder 3"/>
          <p:cNvSpPr>
            <a:spLocks noGrp="1"/>
          </p:cNvSpPr>
          <p:nvPr>
            <p:ph type="sldNum" sz="quarter" idx="5"/>
          </p:nvPr>
        </p:nvSpPr>
        <p:spPr/>
        <p:txBody>
          <a:bodyPr/>
          <a:lstStyle/>
          <a:p>
            <a:fld id="{EC8937B0-914E-4CBA-B96D-1E28138BF3A3}" type="slidenum">
              <a:rPr lang="en-US" smtClean="0"/>
              <a:t>14</a:t>
            </a:fld>
            <a:endParaRPr lang="en-US"/>
          </a:p>
        </p:txBody>
      </p:sp>
    </p:spTree>
    <p:extLst>
      <p:ext uri="{BB962C8B-B14F-4D97-AF65-F5344CB8AC3E}">
        <p14:creationId xmlns:p14="http://schemas.microsoft.com/office/powerpoint/2010/main" val="1723863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segment in the life cycle approach is men and women of working age</a:t>
            </a:r>
          </a:p>
        </p:txBody>
      </p:sp>
      <p:sp>
        <p:nvSpPr>
          <p:cNvPr id="4" name="Slide Number Placeholder 3"/>
          <p:cNvSpPr>
            <a:spLocks noGrp="1"/>
          </p:cNvSpPr>
          <p:nvPr>
            <p:ph type="sldNum" sz="quarter" idx="5"/>
          </p:nvPr>
        </p:nvSpPr>
        <p:spPr/>
        <p:txBody>
          <a:bodyPr/>
          <a:lstStyle/>
          <a:p>
            <a:fld id="{EC8937B0-914E-4CBA-B96D-1E28138BF3A3}" type="slidenum">
              <a:rPr lang="en-US" smtClean="0"/>
              <a:t>15</a:t>
            </a:fld>
            <a:endParaRPr lang="en-US"/>
          </a:p>
        </p:txBody>
      </p:sp>
    </p:spTree>
    <p:extLst>
      <p:ext uri="{BB962C8B-B14F-4D97-AF65-F5344CB8AC3E}">
        <p14:creationId xmlns:p14="http://schemas.microsoft.com/office/powerpoint/2010/main" val="1659970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asked about cash assistance.  During periods of unemployment, 25% of the respondents said there was no protection for men or women during unemployment.  Also, (not seen on this chart) 45% said there was no assistance if someone fell ill and couldn’t work temporarily.</a:t>
            </a:r>
          </a:p>
        </p:txBody>
      </p:sp>
      <p:sp>
        <p:nvSpPr>
          <p:cNvPr id="4" name="Slide Number Placeholder 3"/>
          <p:cNvSpPr>
            <a:spLocks noGrp="1"/>
          </p:cNvSpPr>
          <p:nvPr>
            <p:ph type="sldNum" sz="quarter" idx="5"/>
          </p:nvPr>
        </p:nvSpPr>
        <p:spPr/>
        <p:txBody>
          <a:bodyPr/>
          <a:lstStyle/>
          <a:p>
            <a:fld id="{EC8937B0-914E-4CBA-B96D-1E28138BF3A3}" type="slidenum">
              <a:rPr lang="en-US" smtClean="0"/>
              <a:t>16</a:t>
            </a:fld>
            <a:endParaRPr lang="en-US"/>
          </a:p>
        </p:txBody>
      </p:sp>
    </p:spTree>
    <p:extLst>
      <p:ext uri="{BB962C8B-B14F-4D97-AF65-F5344CB8AC3E}">
        <p14:creationId xmlns:p14="http://schemas.microsoft.com/office/powerpoint/2010/main" val="32150852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the absence of benefits, it </a:t>
            </a:r>
            <a:r>
              <a:rPr lang="en-US" dirty="0" smtClean="0"/>
              <a:t>isn’t </a:t>
            </a:r>
            <a:r>
              <a:rPr lang="en-US" dirty="0"/>
              <a:t>surprising that 63% rank it average or above, and a much larger number said fair to poor than rankings for healthcare and children</a:t>
            </a:r>
          </a:p>
        </p:txBody>
      </p:sp>
      <p:sp>
        <p:nvSpPr>
          <p:cNvPr id="4" name="Slide Number Placeholder 3"/>
          <p:cNvSpPr>
            <a:spLocks noGrp="1"/>
          </p:cNvSpPr>
          <p:nvPr>
            <p:ph type="sldNum" sz="quarter" idx="5"/>
          </p:nvPr>
        </p:nvSpPr>
        <p:spPr/>
        <p:txBody>
          <a:bodyPr/>
          <a:lstStyle/>
          <a:p>
            <a:fld id="{EC8937B0-914E-4CBA-B96D-1E28138BF3A3}" type="slidenum">
              <a:rPr lang="en-US" smtClean="0"/>
              <a:t>17</a:t>
            </a:fld>
            <a:endParaRPr lang="en-US"/>
          </a:p>
        </p:txBody>
      </p:sp>
    </p:spTree>
    <p:extLst>
      <p:ext uri="{BB962C8B-B14F-4D97-AF65-F5344CB8AC3E}">
        <p14:creationId xmlns:p14="http://schemas.microsoft.com/office/powerpoint/2010/main" val="1867191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Maternal healthcare is an important part of the life cycle.  </a:t>
            </a:r>
          </a:p>
          <a:p>
            <a:r>
              <a:rPr lang="en-US" dirty="0"/>
              <a:t>With regard to maternity care, 91% of respondents said there was access to pre-natal care and medical facilities for childbirth—usually in a hospital.   As for paid leave…</a:t>
            </a:r>
          </a:p>
        </p:txBody>
      </p:sp>
      <p:sp>
        <p:nvSpPr>
          <p:cNvPr id="4" name="Slide Number Placeholder 3"/>
          <p:cNvSpPr>
            <a:spLocks noGrp="1"/>
          </p:cNvSpPr>
          <p:nvPr>
            <p:ph type="sldNum" sz="quarter" idx="5"/>
          </p:nvPr>
        </p:nvSpPr>
        <p:spPr/>
        <p:txBody>
          <a:bodyPr/>
          <a:lstStyle/>
          <a:p>
            <a:fld id="{EC8937B0-914E-4CBA-B96D-1E28138BF3A3}" type="slidenum">
              <a:rPr lang="en-US" smtClean="0"/>
              <a:t>18</a:t>
            </a:fld>
            <a:endParaRPr lang="en-US"/>
          </a:p>
        </p:txBody>
      </p:sp>
    </p:spTree>
    <p:extLst>
      <p:ext uri="{BB962C8B-B14F-4D97-AF65-F5344CB8AC3E}">
        <p14:creationId xmlns:p14="http://schemas.microsoft.com/office/powerpoint/2010/main" val="4010180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83% said there is paid maternity leave most commonly less than 3 months or 3 – 6 months.</a:t>
            </a:r>
          </a:p>
        </p:txBody>
      </p:sp>
      <p:sp>
        <p:nvSpPr>
          <p:cNvPr id="4" name="Slide Number Placeholder 3"/>
          <p:cNvSpPr>
            <a:spLocks noGrp="1"/>
          </p:cNvSpPr>
          <p:nvPr>
            <p:ph type="sldNum" sz="quarter" idx="5"/>
          </p:nvPr>
        </p:nvSpPr>
        <p:spPr/>
        <p:txBody>
          <a:bodyPr/>
          <a:lstStyle/>
          <a:p>
            <a:fld id="{EC8937B0-914E-4CBA-B96D-1E28138BF3A3}" type="slidenum">
              <a:rPr lang="en-US" smtClean="0"/>
              <a:t>19</a:t>
            </a:fld>
            <a:endParaRPr lang="en-US"/>
          </a:p>
        </p:txBody>
      </p:sp>
    </p:spTree>
    <p:extLst>
      <p:ext uri="{BB962C8B-B14F-4D97-AF65-F5344CB8AC3E}">
        <p14:creationId xmlns:p14="http://schemas.microsoft.com/office/powerpoint/2010/main" val="137579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used the definition of Social Protection put forth by the ILO in their 2017-2019 report.  This definition presents social protection as a human right</a:t>
            </a:r>
          </a:p>
        </p:txBody>
      </p:sp>
      <p:sp>
        <p:nvSpPr>
          <p:cNvPr id="4" name="Slide Number Placeholder 3"/>
          <p:cNvSpPr>
            <a:spLocks noGrp="1"/>
          </p:cNvSpPr>
          <p:nvPr>
            <p:ph type="sldNum" sz="quarter" idx="5"/>
          </p:nvPr>
        </p:nvSpPr>
        <p:spPr/>
        <p:txBody>
          <a:bodyPr/>
          <a:lstStyle/>
          <a:p>
            <a:fld id="{EC8937B0-914E-4CBA-B96D-1E28138BF3A3}" type="slidenum">
              <a:rPr lang="en-US" smtClean="0"/>
              <a:t>2</a:t>
            </a:fld>
            <a:endParaRPr lang="en-US"/>
          </a:p>
        </p:txBody>
      </p:sp>
    </p:spTree>
    <p:extLst>
      <p:ext uri="{BB962C8B-B14F-4D97-AF65-F5344CB8AC3E}">
        <p14:creationId xmlns:p14="http://schemas.microsoft.com/office/powerpoint/2010/main" val="3683042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Paternity leave was less common with only 32% saying there was paid paternity leave usually less than 3 months.</a:t>
            </a:r>
          </a:p>
        </p:txBody>
      </p:sp>
      <p:sp>
        <p:nvSpPr>
          <p:cNvPr id="4" name="Slide Number Placeholder 3"/>
          <p:cNvSpPr>
            <a:spLocks noGrp="1"/>
          </p:cNvSpPr>
          <p:nvPr>
            <p:ph type="sldNum" sz="quarter" idx="5"/>
          </p:nvPr>
        </p:nvSpPr>
        <p:spPr/>
        <p:txBody>
          <a:bodyPr/>
          <a:lstStyle/>
          <a:p>
            <a:fld id="{EC8937B0-914E-4CBA-B96D-1E28138BF3A3}" type="slidenum">
              <a:rPr lang="en-US" smtClean="0"/>
              <a:t>20</a:t>
            </a:fld>
            <a:endParaRPr lang="en-US"/>
          </a:p>
        </p:txBody>
      </p:sp>
    </p:spTree>
    <p:extLst>
      <p:ext uri="{BB962C8B-B14F-4D97-AF65-F5344CB8AC3E}">
        <p14:creationId xmlns:p14="http://schemas.microsoft.com/office/powerpoint/2010/main" val="36149841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asked to </a:t>
            </a:r>
            <a:r>
              <a:rPr lang="en-US" dirty="0" smtClean="0"/>
              <a:t>rank </a:t>
            </a:r>
            <a:r>
              <a:rPr lang="en-US" dirty="0"/>
              <a:t>the quality of maternal care in the community, we see that 80% rank it average or above.</a:t>
            </a:r>
          </a:p>
        </p:txBody>
      </p:sp>
      <p:sp>
        <p:nvSpPr>
          <p:cNvPr id="4" name="Slide Number Placeholder 3"/>
          <p:cNvSpPr>
            <a:spLocks noGrp="1"/>
          </p:cNvSpPr>
          <p:nvPr>
            <p:ph type="sldNum" sz="quarter" idx="5"/>
          </p:nvPr>
        </p:nvSpPr>
        <p:spPr/>
        <p:txBody>
          <a:bodyPr/>
          <a:lstStyle/>
          <a:p>
            <a:fld id="{EC8937B0-914E-4CBA-B96D-1E28138BF3A3}" type="slidenum">
              <a:rPr lang="en-US" smtClean="0"/>
              <a:t>21</a:t>
            </a:fld>
            <a:endParaRPr lang="en-US"/>
          </a:p>
        </p:txBody>
      </p:sp>
    </p:spTree>
    <p:extLst>
      <p:ext uri="{BB962C8B-B14F-4D97-AF65-F5344CB8AC3E}">
        <p14:creationId xmlns:p14="http://schemas.microsoft.com/office/powerpoint/2010/main" val="15867992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found that working conditions were not an issue and there are government payments for permanently disability (as opposed to temporary), however….</a:t>
            </a:r>
          </a:p>
        </p:txBody>
      </p:sp>
      <p:sp>
        <p:nvSpPr>
          <p:cNvPr id="4" name="Slide Number Placeholder 3"/>
          <p:cNvSpPr>
            <a:spLocks noGrp="1"/>
          </p:cNvSpPr>
          <p:nvPr>
            <p:ph type="sldNum" sz="quarter" idx="5"/>
          </p:nvPr>
        </p:nvSpPr>
        <p:spPr/>
        <p:txBody>
          <a:bodyPr/>
          <a:lstStyle/>
          <a:p>
            <a:fld id="{EC8937B0-914E-4CBA-B96D-1E28138BF3A3}" type="slidenum">
              <a:rPr lang="en-US" smtClean="0"/>
              <a:t>22</a:t>
            </a:fld>
            <a:endParaRPr lang="en-US"/>
          </a:p>
        </p:txBody>
      </p:sp>
    </p:spTree>
    <p:extLst>
      <p:ext uri="{BB962C8B-B14F-4D97-AF65-F5344CB8AC3E}">
        <p14:creationId xmlns:p14="http://schemas.microsoft.com/office/powerpoint/2010/main" val="22807746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see the same barriers here– transportation, identity documents, and reading/writing skills.  </a:t>
            </a:r>
          </a:p>
        </p:txBody>
      </p:sp>
      <p:sp>
        <p:nvSpPr>
          <p:cNvPr id="4" name="Slide Number Placeholder 3"/>
          <p:cNvSpPr>
            <a:spLocks noGrp="1"/>
          </p:cNvSpPr>
          <p:nvPr>
            <p:ph type="sldNum" sz="quarter" idx="5"/>
          </p:nvPr>
        </p:nvSpPr>
        <p:spPr/>
        <p:txBody>
          <a:bodyPr/>
          <a:lstStyle/>
          <a:p>
            <a:fld id="{EC8937B0-914E-4CBA-B96D-1E28138BF3A3}" type="slidenum">
              <a:rPr lang="en-US" smtClean="0"/>
              <a:t>23</a:t>
            </a:fld>
            <a:endParaRPr lang="en-US"/>
          </a:p>
        </p:txBody>
      </p:sp>
    </p:spTree>
    <p:extLst>
      <p:ext uri="{BB962C8B-B14F-4D97-AF65-F5344CB8AC3E}">
        <p14:creationId xmlns:p14="http://schemas.microsoft.com/office/powerpoint/2010/main" val="20281638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t>
            </a:r>
            <a:r>
              <a:rPr lang="en-US" dirty="0" smtClean="0"/>
              <a:t>o</a:t>
            </a:r>
            <a:r>
              <a:rPr lang="en-US" dirty="0"/>
              <a:t>, as with rankings for men and women of working age, the fair to poor rankings were higher than for healthcare and children</a:t>
            </a:r>
          </a:p>
        </p:txBody>
      </p:sp>
      <p:sp>
        <p:nvSpPr>
          <p:cNvPr id="4" name="Slide Number Placeholder 3"/>
          <p:cNvSpPr>
            <a:spLocks noGrp="1"/>
          </p:cNvSpPr>
          <p:nvPr>
            <p:ph type="sldNum" sz="quarter" idx="5"/>
          </p:nvPr>
        </p:nvSpPr>
        <p:spPr/>
        <p:txBody>
          <a:bodyPr/>
          <a:lstStyle/>
          <a:p>
            <a:fld id="{EC8937B0-914E-4CBA-B96D-1E28138BF3A3}" type="slidenum">
              <a:rPr lang="en-US" smtClean="0"/>
              <a:t>24</a:t>
            </a:fld>
            <a:endParaRPr lang="en-US"/>
          </a:p>
        </p:txBody>
      </p:sp>
    </p:spTree>
    <p:extLst>
      <p:ext uri="{BB962C8B-B14F-4D97-AF65-F5344CB8AC3E}">
        <p14:creationId xmlns:p14="http://schemas.microsoft.com/office/powerpoint/2010/main" val="14436779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but not least, we looked at social protection for older persons</a:t>
            </a:r>
          </a:p>
        </p:txBody>
      </p:sp>
      <p:sp>
        <p:nvSpPr>
          <p:cNvPr id="4" name="Slide Number Placeholder 3"/>
          <p:cNvSpPr>
            <a:spLocks noGrp="1"/>
          </p:cNvSpPr>
          <p:nvPr>
            <p:ph type="sldNum" sz="quarter" idx="5"/>
          </p:nvPr>
        </p:nvSpPr>
        <p:spPr/>
        <p:txBody>
          <a:bodyPr/>
          <a:lstStyle/>
          <a:p>
            <a:fld id="{EC8937B0-914E-4CBA-B96D-1E28138BF3A3}" type="slidenum">
              <a:rPr lang="en-US" smtClean="0"/>
              <a:t>25</a:t>
            </a:fld>
            <a:endParaRPr lang="en-US"/>
          </a:p>
        </p:txBody>
      </p:sp>
    </p:spTree>
    <p:extLst>
      <p:ext uri="{BB962C8B-B14F-4D97-AF65-F5344CB8AC3E}">
        <p14:creationId xmlns:p14="http://schemas.microsoft.com/office/powerpoint/2010/main" val="31470814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24% of the respondents said the women in their communities see their lives as worse a than 5 years ago (middle bar), this is similar, </a:t>
            </a:r>
          </a:p>
        </p:txBody>
      </p:sp>
      <p:sp>
        <p:nvSpPr>
          <p:cNvPr id="4" name="Slide Number Placeholder 3"/>
          <p:cNvSpPr>
            <a:spLocks noGrp="1"/>
          </p:cNvSpPr>
          <p:nvPr>
            <p:ph type="sldNum" sz="quarter" idx="5"/>
          </p:nvPr>
        </p:nvSpPr>
        <p:spPr/>
        <p:txBody>
          <a:bodyPr/>
          <a:lstStyle/>
          <a:p>
            <a:fld id="{EC8937B0-914E-4CBA-B96D-1E28138BF3A3}" type="slidenum">
              <a:rPr lang="en-US" smtClean="0"/>
              <a:t>26</a:t>
            </a:fld>
            <a:endParaRPr lang="en-US"/>
          </a:p>
        </p:txBody>
      </p:sp>
    </p:spTree>
    <p:extLst>
      <p:ext uri="{BB962C8B-B14F-4D97-AF65-F5344CB8AC3E}">
        <p14:creationId xmlns:p14="http://schemas.microsoft.com/office/powerpoint/2010/main" val="35464586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t>
            </a:r>
            <a:r>
              <a:rPr lang="en-US" dirty="0" smtClean="0"/>
              <a:t>o </a:t>
            </a:r>
            <a:r>
              <a:rPr lang="en-US" dirty="0"/>
              <a:t>how they say men see their lives (middle bar).</a:t>
            </a:r>
          </a:p>
        </p:txBody>
      </p:sp>
      <p:sp>
        <p:nvSpPr>
          <p:cNvPr id="4" name="Slide Number Placeholder 3"/>
          <p:cNvSpPr>
            <a:spLocks noGrp="1"/>
          </p:cNvSpPr>
          <p:nvPr>
            <p:ph type="sldNum" sz="quarter" idx="5"/>
          </p:nvPr>
        </p:nvSpPr>
        <p:spPr/>
        <p:txBody>
          <a:bodyPr/>
          <a:lstStyle/>
          <a:p>
            <a:fld id="{EC8937B0-914E-4CBA-B96D-1E28138BF3A3}" type="slidenum">
              <a:rPr lang="en-US" smtClean="0"/>
              <a:t>27</a:t>
            </a:fld>
            <a:endParaRPr lang="en-US"/>
          </a:p>
        </p:txBody>
      </p:sp>
    </p:spTree>
    <p:extLst>
      <p:ext uri="{BB962C8B-B14F-4D97-AF65-F5344CB8AC3E}">
        <p14:creationId xmlns:p14="http://schemas.microsoft.com/office/powerpoint/2010/main" val="1198863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Pensions are critical to this older population.  58% of respondents said there are pensions available to men who worked and they can afford to contribute, but 35% said they cannot afford it.  21% of </a:t>
            </a:r>
            <a:r>
              <a:rPr lang="en-US" dirty="0" smtClean="0"/>
              <a:t>respondents said </a:t>
            </a:r>
            <a:r>
              <a:rPr lang="en-US" dirty="0"/>
              <a:t>there are no pensions available.</a:t>
            </a:r>
          </a:p>
        </p:txBody>
      </p:sp>
      <p:sp>
        <p:nvSpPr>
          <p:cNvPr id="4" name="Slide Number Placeholder 3"/>
          <p:cNvSpPr>
            <a:spLocks noGrp="1"/>
          </p:cNvSpPr>
          <p:nvPr>
            <p:ph type="sldNum" sz="quarter" idx="5"/>
          </p:nvPr>
        </p:nvSpPr>
        <p:spPr/>
        <p:txBody>
          <a:bodyPr/>
          <a:lstStyle/>
          <a:p>
            <a:fld id="{EC8937B0-914E-4CBA-B96D-1E28138BF3A3}" type="slidenum">
              <a:rPr lang="en-US" smtClean="0"/>
              <a:t>28</a:t>
            </a:fld>
            <a:endParaRPr lang="en-US"/>
          </a:p>
        </p:txBody>
      </p:sp>
    </p:spTree>
    <p:extLst>
      <p:ext uri="{BB962C8B-B14F-4D97-AF65-F5344CB8AC3E}">
        <p14:creationId xmlns:p14="http://schemas.microsoft.com/office/powerpoint/2010/main" val="97398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57% of respondents said there are contributory pensions for women who worked and they can afford to contribute, but 31% cannot.  24% of respondents said there were no pensions available.</a:t>
            </a:r>
          </a:p>
        </p:txBody>
      </p:sp>
      <p:sp>
        <p:nvSpPr>
          <p:cNvPr id="4" name="Slide Number Placeholder 3"/>
          <p:cNvSpPr>
            <a:spLocks noGrp="1"/>
          </p:cNvSpPr>
          <p:nvPr>
            <p:ph type="sldNum" sz="quarter" idx="5"/>
          </p:nvPr>
        </p:nvSpPr>
        <p:spPr/>
        <p:txBody>
          <a:bodyPr/>
          <a:lstStyle/>
          <a:p>
            <a:fld id="{EC8937B0-914E-4CBA-B96D-1E28138BF3A3}" type="slidenum">
              <a:rPr lang="en-US" smtClean="0"/>
              <a:t>29</a:t>
            </a:fld>
            <a:endParaRPr lang="en-US"/>
          </a:p>
        </p:txBody>
      </p:sp>
    </p:spTree>
    <p:extLst>
      <p:ext uri="{BB962C8B-B14F-4D97-AF65-F5344CB8AC3E}">
        <p14:creationId xmlns:p14="http://schemas.microsoft.com/office/powerpoint/2010/main" val="1458536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presented in the ILO definition of social protection, a life-cycle approach was used and covered, universal healthcare, children, women and men of working age, and older women and men.</a:t>
            </a:r>
          </a:p>
        </p:txBody>
      </p:sp>
      <p:sp>
        <p:nvSpPr>
          <p:cNvPr id="4" name="Slide Number Placeholder 3"/>
          <p:cNvSpPr>
            <a:spLocks noGrp="1"/>
          </p:cNvSpPr>
          <p:nvPr>
            <p:ph type="sldNum" sz="quarter" idx="5"/>
          </p:nvPr>
        </p:nvSpPr>
        <p:spPr/>
        <p:txBody>
          <a:bodyPr/>
          <a:lstStyle/>
          <a:p>
            <a:fld id="{EC8937B0-914E-4CBA-B96D-1E28138BF3A3}" type="slidenum">
              <a:rPr lang="en-US" smtClean="0"/>
              <a:t>3</a:t>
            </a:fld>
            <a:endParaRPr lang="en-US"/>
          </a:p>
        </p:txBody>
      </p:sp>
    </p:spTree>
    <p:extLst>
      <p:ext uri="{BB962C8B-B14F-4D97-AF65-F5344CB8AC3E}">
        <p14:creationId xmlns:p14="http://schemas.microsoft.com/office/powerpoint/2010/main" val="24095139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then asked about long term care.  Most respondents indicated many non-government means as well as the government.</a:t>
            </a:r>
          </a:p>
        </p:txBody>
      </p:sp>
      <p:sp>
        <p:nvSpPr>
          <p:cNvPr id="4" name="Slide Number Placeholder 3"/>
          <p:cNvSpPr>
            <a:spLocks noGrp="1"/>
          </p:cNvSpPr>
          <p:nvPr>
            <p:ph type="sldNum" sz="quarter" idx="5"/>
          </p:nvPr>
        </p:nvSpPr>
        <p:spPr/>
        <p:txBody>
          <a:bodyPr/>
          <a:lstStyle/>
          <a:p>
            <a:fld id="{EC8937B0-914E-4CBA-B96D-1E28138BF3A3}" type="slidenum">
              <a:rPr lang="en-US" smtClean="0"/>
              <a:t>30</a:t>
            </a:fld>
            <a:endParaRPr lang="en-US"/>
          </a:p>
        </p:txBody>
      </p:sp>
    </p:spTree>
    <p:extLst>
      <p:ext uri="{BB962C8B-B14F-4D97-AF65-F5344CB8AC3E}">
        <p14:creationId xmlns:p14="http://schemas.microsoft.com/office/powerpoint/2010/main" val="14931864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asked to rank the adequacy of pensions, we see that this is the highest % of rankings in the fair to poor category.  </a:t>
            </a:r>
          </a:p>
        </p:txBody>
      </p:sp>
      <p:sp>
        <p:nvSpPr>
          <p:cNvPr id="4" name="Slide Number Placeholder 3"/>
          <p:cNvSpPr>
            <a:spLocks noGrp="1"/>
          </p:cNvSpPr>
          <p:nvPr>
            <p:ph type="sldNum" sz="quarter" idx="5"/>
          </p:nvPr>
        </p:nvSpPr>
        <p:spPr/>
        <p:txBody>
          <a:bodyPr/>
          <a:lstStyle/>
          <a:p>
            <a:fld id="{EC8937B0-914E-4CBA-B96D-1E28138BF3A3}" type="slidenum">
              <a:rPr lang="en-US" smtClean="0"/>
              <a:t>31</a:t>
            </a:fld>
            <a:endParaRPr lang="en-US"/>
          </a:p>
        </p:txBody>
      </p:sp>
    </p:spTree>
    <p:extLst>
      <p:ext uri="{BB962C8B-B14F-4D97-AF65-F5344CB8AC3E}">
        <p14:creationId xmlns:p14="http://schemas.microsoft.com/office/powerpoint/2010/main" val="36648605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937B0-914E-4CBA-B96D-1E28138BF3A3}" type="slidenum">
              <a:rPr lang="en-US" smtClean="0"/>
              <a:t>32</a:t>
            </a:fld>
            <a:endParaRPr lang="en-US"/>
          </a:p>
        </p:txBody>
      </p:sp>
    </p:spTree>
    <p:extLst>
      <p:ext uri="{BB962C8B-B14F-4D97-AF65-F5344CB8AC3E}">
        <p14:creationId xmlns:p14="http://schemas.microsoft.com/office/powerpoint/2010/main" val="22474973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937B0-914E-4CBA-B96D-1E28138BF3A3}" type="slidenum">
              <a:rPr lang="en-US" smtClean="0"/>
              <a:t>33</a:t>
            </a:fld>
            <a:endParaRPr lang="en-US"/>
          </a:p>
        </p:txBody>
      </p:sp>
    </p:spTree>
    <p:extLst>
      <p:ext uri="{BB962C8B-B14F-4D97-AF65-F5344CB8AC3E}">
        <p14:creationId xmlns:p14="http://schemas.microsoft.com/office/powerpoint/2010/main" val="1203037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intent was to give voice to those who do not usually speak at the commissions – the grassroots organizations that work day to day with those in need.</a:t>
            </a:r>
          </a:p>
          <a:p>
            <a:endParaRPr lang="en-US" dirty="0"/>
          </a:p>
          <a:p>
            <a:r>
              <a:rPr lang="en-US" dirty="0"/>
              <a:t>There were over 200 respondents in 28 countries both developed and developing.  Half of the responses were from organizations in North America </a:t>
            </a:r>
            <a:r>
              <a:rPr lang="en-US" dirty="0" smtClean="0"/>
              <a:t>(Mostly </a:t>
            </a:r>
            <a:r>
              <a:rPr lang="en-US" dirty="0"/>
              <a:t>USA but some Canada).</a:t>
            </a:r>
          </a:p>
        </p:txBody>
      </p:sp>
      <p:sp>
        <p:nvSpPr>
          <p:cNvPr id="4" name="Slide Number Placeholder 3"/>
          <p:cNvSpPr>
            <a:spLocks noGrp="1"/>
          </p:cNvSpPr>
          <p:nvPr>
            <p:ph type="sldNum" sz="quarter" idx="5"/>
          </p:nvPr>
        </p:nvSpPr>
        <p:spPr/>
        <p:txBody>
          <a:bodyPr/>
          <a:lstStyle/>
          <a:p>
            <a:fld id="{EC8937B0-914E-4CBA-B96D-1E28138BF3A3}" type="slidenum">
              <a:rPr lang="en-US" smtClean="0"/>
              <a:t>4</a:t>
            </a:fld>
            <a:endParaRPr lang="en-US"/>
          </a:p>
        </p:txBody>
      </p:sp>
    </p:spTree>
    <p:extLst>
      <p:ext uri="{BB962C8B-B14F-4D97-AF65-F5344CB8AC3E}">
        <p14:creationId xmlns:p14="http://schemas.microsoft.com/office/powerpoint/2010/main" val="2385683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asked which groups were served by the responding organizations. In fact almost half of the responding organizations served all four groups:  women, men, youth and children, and the elderly (first 4 bars on the left).  As for geography, there was a good representation of organizations working in urban, suburban, and rural areas.  And, over 70% of respondents indicated that they worked with people living in poverty.  The take away is that poverty isn’t just an urban or rural issue.  It’s everywhere.  You can also see that these organizations work with the indigenous and immigrant/refugee populations which is consistent with people living in poverty (last 2 bars on the right).</a:t>
            </a:r>
          </a:p>
        </p:txBody>
      </p:sp>
      <p:sp>
        <p:nvSpPr>
          <p:cNvPr id="4" name="Slide Number Placeholder 3"/>
          <p:cNvSpPr>
            <a:spLocks noGrp="1"/>
          </p:cNvSpPr>
          <p:nvPr>
            <p:ph type="sldNum" sz="quarter" idx="5"/>
          </p:nvPr>
        </p:nvSpPr>
        <p:spPr/>
        <p:txBody>
          <a:bodyPr/>
          <a:lstStyle/>
          <a:p>
            <a:fld id="{EC8937B0-914E-4CBA-B96D-1E28138BF3A3}" type="slidenum">
              <a:rPr lang="en-US" smtClean="0"/>
              <a:t>5</a:t>
            </a:fld>
            <a:endParaRPr lang="en-US"/>
          </a:p>
        </p:txBody>
      </p:sp>
    </p:spTree>
    <p:extLst>
      <p:ext uri="{BB962C8B-B14F-4D97-AF65-F5344CB8AC3E}">
        <p14:creationId xmlns:p14="http://schemas.microsoft.com/office/powerpoint/2010/main" val="2794337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organizations are predominantly dealing with immigration issues (including refugees) and the impact of climate change.  </a:t>
            </a:r>
          </a:p>
        </p:txBody>
      </p:sp>
      <p:sp>
        <p:nvSpPr>
          <p:cNvPr id="4" name="Slide Number Placeholder 3"/>
          <p:cNvSpPr>
            <a:spLocks noGrp="1"/>
          </p:cNvSpPr>
          <p:nvPr>
            <p:ph type="sldNum" sz="quarter" idx="5"/>
          </p:nvPr>
        </p:nvSpPr>
        <p:spPr/>
        <p:txBody>
          <a:bodyPr/>
          <a:lstStyle/>
          <a:p>
            <a:fld id="{EC8937B0-914E-4CBA-B96D-1E28138BF3A3}" type="slidenum">
              <a:rPr lang="en-US" smtClean="0"/>
              <a:t>6</a:t>
            </a:fld>
            <a:endParaRPr lang="en-US"/>
          </a:p>
        </p:txBody>
      </p:sp>
    </p:spTree>
    <p:extLst>
      <p:ext uri="{BB962C8B-B14F-4D97-AF65-F5344CB8AC3E}">
        <p14:creationId xmlns:p14="http://schemas.microsoft.com/office/powerpoint/2010/main" val="3929893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area we explored was healthcare</a:t>
            </a:r>
          </a:p>
        </p:txBody>
      </p:sp>
      <p:sp>
        <p:nvSpPr>
          <p:cNvPr id="4" name="Slide Number Placeholder 3"/>
          <p:cNvSpPr>
            <a:spLocks noGrp="1"/>
          </p:cNvSpPr>
          <p:nvPr>
            <p:ph type="sldNum" sz="quarter" idx="5"/>
          </p:nvPr>
        </p:nvSpPr>
        <p:spPr/>
        <p:txBody>
          <a:bodyPr/>
          <a:lstStyle/>
          <a:p>
            <a:fld id="{EC8937B0-914E-4CBA-B96D-1E28138BF3A3}" type="slidenum">
              <a:rPr lang="en-US" smtClean="0"/>
              <a:t>7</a:t>
            </a:fld>
            <a:endParaRPr lang="en-US"/>
          </a:p>
        </p:txBody>
      </p:sp>
    </p:spTree>
    <p:extLst>
      <p:ext uri="{BB962C8B-B14F-4D97-AF65-F5344CB8AC3E}">
        <p14:creationId xmlns:p14="http://schemas.microsoft.com/office/powerpoint/2010/main" val="2839682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asked: “Where do members of the community go for healthcare?” Most respondents indicated that healthcare is provided by facilities paid for by the government.  It includes prenatal, maternity, emergency care, preventive care, vaccinations, routine checkups, well baby care, </a:t>
            </a:r>
            <a:r>
              <a:rPr lang="en-US" dirty="0" smtClean="0"/>
              <a:t>surgery </a:t>
            </a:r>
            <a:r>
              <a:rPr lang="en-US" dirty="0"/>
              <a:t>and AIDs treatment.</a:t>
            </a:r>
            <a:br>
              <a:rPr lang="en-US" dirty="0"/>
            </a:br>
            <a:r>
              <a:rPr lang="en-US" dirty="0"/>
              <a:t/>
            </a:r>
            <a:br>
              <a:rPr lang="en-US" dirty="0"/>
            </a:br>
            <a:endParaRPr lang="en-US" dirty="0"/>
          </a:p>
        </p:txBody>
      </p:sp>
      <p:sp>
        <p:nvSpPr>
          <p:cNvPr id="4" name="Slide Number Placeholder 3"/>
          <p:cNvSpPr>
            <a:spLocks noGrp="1"/>
          </p:cNvSpPr>
          <p:nvPr>
            <p:ph type="sldNum" sz="quarter" idx="5"/>
          </p:nvPr>
        </p:nvSpPr>
        <p:spPr/>
        <p:txBody>
          <a:bodyPr/>
          <a:lstStyle/>
          <a:p>
            <a:fld id="{EC8937B0-914E-4CBA-B96D-1E28138BF3A3}" type="slidenum">
              <a:rPr lang="en-US" smtClean="0"/>
              <a:t>8</a:t>
            </a:fld>
            <a:endParaRPr lang="en-US"/>
          </a:p>
        </p:txBody>
      </p:sp>
    </p:spTree>
    <p:extLst>
      <p:ext uri="{BB962C8B-B14F-4D97-AF65-F5344CB8AC3E}">
        <p14:creationId xmlns:p14="http://schemas.microsoft.com/office/powerpoint/2010/main" val="3775920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asked about the quality of healthcare we saw that 81% said average or better.  So, if there is availability and decent quality of care, what are the issues</a:t>
            </a:r>
          </a:p>
        </p:txBody>
      </p:sp>
      <p:sp>
        <p:nvSpPr>
          <p:cNvPr id="4" name="Slide Number Placeholder 3"/>
          <p:cNvSpPr>
            <a:spLocks noGrp="1"/>
          </p:cNvSpPr>
          <p:nvPr>
            <p:ph type="sldNum" sz="quarter" idx="5"/>
          </p:nvPr>
        </p:nvSpPr>
        <p:spPr/>
        <p:txBody>
          <a:bodyPr/>
          <a:lstStyle/>
          <a:p>
            <a:fld id="{EC8937B0-914E-4CBA-B96D-1E28138BF3A3}" type="slidenum">
              <a:rPr lang="en-US" smtClean="0"/>
              <a:t>9</a:t>
            </a:fld>
            <a:endParaRPr lang="en-US"/>
          </a:p>
        </p:txBody>
      </p:sp>
    </p:spTree>
    <p:extLst>
      <p:ext uri="{BB962C8B-B14F-4D97-AF65-F5344CB8AC3E}">
        <p14:creationId xmlns:p14="http://schemas.microsoft.com/office/powerpoint/2010/main" val="3742994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3CC755-1B98-4AF6-BD05-E77521F3D0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CA60711B-D78C-4060-B34A-6706A40F75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3FEFF60-9D0E-49DA-AF3F-3F82A3596290}"/>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CB0A1C3A-C8E0-4B38-8B9C-FD56F7268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EC23408-415A-49AA-95FD-DCFBBA81C594}"/>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101507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20100C-5C77-4D80-AD1A-C6729F1794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7E2DD6E6-31AF-46C6-9CC2-07F9EB7EDA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3BE73AB-DC24-4B6F-B158-797C635E6B22}"/>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12C0F6D0-B3EA-42B8-9BE5-F00095C3E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A322F10-D40B-4EB6-B78F-12152F684F8C}"/>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3880320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90CD0F1-B0B1-4D0D-B957-B9A2BEB8E5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BA5F5A8-FC6E-40C0-8683-D212EB415B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C343103-CF03-4099-A21D-3159044C0369}"/>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3D2BC0AC-7044-4736-B9ED-9341D4DCD4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A6B7DE1-00D1-4F96-A03B-46787BFA13EA}"/>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2701270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9863A2-4079-49B4-BC5F-F5FAD25B0A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169465F-E3AF-4ED0-AF44-2E5E054449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8E5B6AB-CA03-481B-8CA5-E40ED2AA3A59}"/>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251E4CD9-183B-44E9-80F7-0A14D8A481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BB6C4C5-6C53-4B07-BCD5-9AE314953803}"/>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289727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A9F807-A170-486F-B98C-A0D30B87AF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D2B1AD01-47A0-4F0A-8DF5-620471CEEB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7665F2A-98B4-44D7-9F1A-6882DD196FE1}"/>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D2D83781-9555-4FFE-8419-2C6F6924BD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86B4791-E8D5-4CF8-BD3F-8483C720430F}"/>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3102158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1F6454-37F0-45EB-A438-D8078367C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2664202-6257-482F-86A1-C980690CD8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6FB07E7C-B5E2-4B9D-BC48-6D26822AC5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614E259-83A5-4410-9443-82269E7595C9}"/>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6" name="Footer Placeholder 5">
            <a:extLst>
              <a:ext uri="{FF2B5EF4-FFF2-40B4-BE49-F238E27FC236}">
                <a16:creationId xmlns:a16="http://schemas.microsoft.com/office/drawing/2014/main" xmlns="" id="{CE3FB0CC-9001-4C46-8F02-900DFCBAD9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B1C393E-4D19-4F10-B6A1-185DCE8042A7}"/>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2475072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6E1D96-396A-42BE-907D-C17C0FF55C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D0B51BB-8D18-4A32-BA1E-EE565056E2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1330736C-41CA-46D2-9A28-16748BD6E0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6CDC55C6-4DDE-4584-9D64-918380A08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722528C-CAFA-4A1E-BB9A-99F0F2357F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3E24E21D-C13E-4E03-8472-20AA395D48DB}"/>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8" name="Footer Placeholder 7">
            <a:extLst>
              <a:ext uri="{FF2B5EF4-FFF2-40B4-BE49-F238E27FC236}">
                <a16:creationId xmlns:a16="http://schemas.microsoft.com/office/drawing/2014/main" xmlns="" id="{4942C59D-FEBC-4EB5-8A2A-17141E9898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782C99F-31B3-4C3D-B2C2-E23DE290897D}"/>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2489980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2DB9F5-A61A-4962-8C06-FC9AB26C13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FD6C3265-6192-4A50-A121-4D2C0FD92F2B}"/>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4" name="Footer Placeholder 3">
            <a:extLst>
              <a:ext uri="{FF2B5EF4-FFF2-40B4-BE49-F238E27FC236}">
                <a16:creationId xmlns:a16="http://schemas.microsoft.com/office/drawing/2014/main" xmlns="" id="{7C4571AB-ABBC-4A79-9E51-5BA4056009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C309DB74-CF0C-49EF-B553-1E35DFC91AC5}"/>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36135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10016F5-5529-4444-814D-55FB4EDF2225}"/>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3" name="Footer Placeholder 2">
            <a:extLst>
              <a:ext uri="{FF2B5EF4-FFF2-40B4-BE49-F238E27FC236}">
                <a16:creationId xmlns:a16="http://schemas.microsoft.com/office/drawing/2014/main" xmlns="" id="{981D068D-023C-4228-9EAA-A028BF06E8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F317062-6349-4FE4-BB27-49624309C659}"/>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133241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C44FB1-9E13-4E85-9808-FB1D8195B0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D2BCB92-449C-46B1-ABB9-0FAB42ECFE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B49A0F9-B0E7-488B-8CBF-0F519E36F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71BEFF2-EAE7-460A-AB2C-0839ECE1AE4A}"/>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6" name="Footer Placeholder 5">
            <a:extLst>
              <a:ext uri="{FF2B5EF4-FFF2-40B4-BE49-F238E27FC236}">
                <a16:creationId xmlns:a16="http://schemas.microsoft.com/office/drawing/2014/main" xmlns="" id="{D9A40663-BDB0-4843-91E0-4D6AA3B163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DD37F5A-288F-4416-966C-6A28AC321334}"/>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2618134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A44DBB-3F9B-40EA-A68C-BDFCA1DB5A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B23BB75-727F-41AF-9029-A33326E7E1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F4E67C90-D78B-44C5-9673-D34CC9A031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E64BF06-9539-42B9-B220-309BBC5167FB}"/>
              </a:ext>
            </a:extLst>
          </p:cNvPr>
          <p:cNvSpPr>
            <a:spLocks noGrp="1"/>
          </p:cNvSpPr>
          <p:nvPr>
            <p:ph type="dt" sz="half" idx="10"/>
          </p:nvPr>
        </p:nvSpPr>
        <p:spPr/>
        <p:txBody>
          <a:bodyPr/>
          <a:lstStyle/>
          <a:p>
            <a:fld id="{F8DD6AED-97E8-49DC-A839-8B4054712974}" type="datetimeFigureOut">
              <a:rPr lang="en-US" smtClean="0"/>
              <a:t>8/7/2019</a:t>
            </a:fld>
            <a:endParaRPr lang="en-US"/>
          </a:p>
        </p:txBody>
      </p:sp>
      <p:sp>
        <p:nvSpPr>
          <p:cNvPr id="6" name="Footer Placeholder 5">
            <a:extLst>
              <a:ext uri="{FF2B5EF4-FFF2-40B4-BE49-F238E27FC236}">
                <a16:creationId xmlns:a16="http://schemas.microsoft.com/office/drawing/2014/main" xmlns="" id="{BE5F712A-9C79-4882-ACCA-A2E8E7EBC0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7A82DC1-8A17-4223-870C-661BEA6E11D4}"/>
              </a:ext>
            </a:extLst>
          </p:cNvPr>
          <p:cNvSpPr>
            <a:spLocks noGrp="1"/>
          </p:cNvSpPr>
          <p:nvPr>
            <p:ph type="sldNum" sz="quarter" idx="12"/>
          </p:nvPr>
        </p:nvSpPr>
        <p:spPr/>
        <p:txBody>
          <a:bodyPr/>
          <a:lstStyle/>
          <a:p>
            <a:fld id="{1A5A11AB-CA56-47B3-955E-B929CFAFEA41}" type="slidenum">
              <a:rPr lang="en-US" smtClean="0"/>
              <a:t>‹#›</a:t>
            </a:fld>
            <a:endParaRPr lang="en-US"/>
          </a:p>
        </p:txBody>
      </p:sp>
    </p:spTree>
    <p:extLst>
      <p:ext uri="{BB962C8B-B14F-4D97-AF65-F5344CB8AC3E}">
        <p14:creationId xmlns:p14="http://schemas.microsoft.com/office/powerpoint/2010/main" val="198783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21B3E62-AA8B-4BAE-BBE9-193CFFB244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1DC06D4A-E076-48E8-9F94-E7889A9A54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E2FB80A-73B4-445E-BD87-B1A8F80560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DD6AED-97E8-49DC-A839-8B4054712974}" type="datetimeFigureOut">
              <a:rPr lang="en-US" smtClean="0"/>
              <a:t>8/7/2019</a:t>
            </a:fld>
            <a:endParaRPr lang="en-US"/>
          </a:p>
        </p:txBody>
      </p:sp>
      <p:sp>
        <p:nvSpPr>
          <p:cNvPr id="5" name="Footer Placeholder 4">
            <a:extLst>
              <a:ext uri="{FF2B5EF4-FFF2-40B4-BE49-F238E27FC236}">
                <a16:creationId xmlns:a16="http://schemas.microsoft.com/office/drawing/2014/main" xmlns="" id="{F5EB44CE-1A3A-44E6-AB3F-86AA356697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963A4F9-9414-466C-96FC-A1AF7E3AA1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A11AB-CA56-47B3-955E-B929CFAFEA41}" type="slidenum">
              <a:rPr lang="en-US" smtClean="0"/>
              <a:t>‹#›</a:t>
            </a:fld>
            <a:endParaRPr lang="en-US"/>
          </a:p>
        </p:txBody>
      </p:sp>
    </p:spTree>
    <p:extLst>
      <p:ext uri="{BB962C8B-B14F-4D97-AF65-F5344CB8AC3E}">
        <p14:creationId xmlns:p14="http://schemas.microsoft.com/office/powerpoint/2010/main" val="795150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06A07E96-3969-4595-802D-25631B3CB61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xmlns="" id="{D4EE850F-AE83-4C3F-A64D-8B67DEF33C2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29674" y="-59376"/>
            <a:ext cx="12515851" cy="6923798"/>
            <a:chOff x="-329674" y="-51881"/>
            <a:chExt cx="12515851" cy="6923798"/>
          </a:xfrm>
        </p:grpSpPr>
        <p:sp>
          <p:nvSpPr>
            <p:cNvPr id="13" name="Freeform 5">
              <a:extLst>
                <a:ext uri="{FF2B5EF4-FFF2-40B4-BE49-F238E27FC236}">
                  <a16:creationId xmlns:a16="http://schemas.microsoft.com/office/drawing/2014/main" xmlns="" id="{1BC9603D-FE04-4520-8E50-7C75B9CA22AA}"/>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xmlns="" id="{0A0E3407-9CB8-45DA-9F2E-5B81388C1D15}"/>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xmlns="" id="{091A4076-E94C-4E3A-BDAF-3D51C167CE6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xmlns="" id="{257CB374-17D4-4D8A-8F6A-D79BAE50EB61}"/>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xmlns="" id="{6CAD8AE5-485A-40A6-9A10-B2D46F293A7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xmlns="" id="{1A323CDF-8C44-4003-8C7E-56DA0652ED61}"/>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xmlns="" id="{588FAE68-2618-4A05-9619-5B0476CF8B3E}"/>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xmlns="" id="{8BD498FC-EB33-41D8-844F-F8B658B14E06}"/>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xmlns="" id="{2E631E6C-DAC5-4239-818A-AA7E4D372C7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xmlns="" id="{9AF25E18-21FA-4C72-BFBA-6970C2299AA5}"/>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xmlns="" id="{FEFCA527-806C-494B-B0FA-BC2DCBB8AF4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xmlns="" id="{1348858B-E257-4F55-824B-A4E0E12B2D16}"/>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xmlns="" id="{0328079F-5D7D-4C32-94FE-4746AABC908B}"/>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xmlns="" id="{936F7460-760A-4C69-B444-66970423A609}"/>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xmlns="" id="{046A42DA-07A5-4FC4-9A8E-E7803145E824}"/>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xmlns="" id="{EAD3D7E7-545F-40E9-9CDA-83D9F4E4BF26}"/>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xmlns="" id="{A82941B0-23C5-480D-8374-A5427FDF03DA}"/>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xmlns="" id="{E25E04FF-BCA7-48D1-B958-C35D3E94EF30}"/>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xmlns="" id="{A7E8EF9C-5522-451C-8CB5-0575E245237B}"/>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32">
            <a:extLst>
              <a:ext uri="{FF2B5EF4-FFF2-40B4-BE49-F238E27FC236}">
                <a16:creationId xmlns:a16="http://schemas.microsoft.com/office/drawing/2014/main" xmlns="" id="{C7D119FF-606C-4006-A3CB-C83426DCA15E}"/>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258942" y="3893141"/>
            <a:ext cx="5648782" cy="1771275"/>
            <a:chOff x="3258942" y="3893141"/>
            <a:chExt cx="5648782" cy="1771275"/>
          </a:xfrm>
        </p:grpSpPr>
        <p:sp>
          <p:nvSpPr>
            <p:cNvPr id="34" name="Isosceles Triangle 39">
              <a:extLst>
                <a:ext uri="{FF2B5EF4-FFF2-40B4-BE49-F238E27FC236}">
                  <a16:creationId xmlns:a16="http://schemas.microsoft.com/office/drawing/2014/main" xmlns="" id="{C910710A-4E31-4871-8A01-586AC5FC07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xmlns="" id="{F1437FA2-C275-4241-AD89-34B44DE74C2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3258942" y="3893141"/>
              <a:ext cx="5648782"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xmlns="" id="{3493E932-E4C6-44D1-8004-E924C3A50A09}"/>
              </a:ext>
            </a:extLst>
          </p:cNvPr>
          <p:cNvSpPr>
            <a:spLocks noGrp="1"/>
          </p:cNvSpPr>
          <p:nvPr>
            <p:ph type="ctrTitle"/>
          </p:nvPr>
        </p:nvSpPr>
        <p:spPr>
          <a:xfrm>
            <a:off x="3341238" y="3980237"/>
            <a:ext cx="5495069" cy="727748"/>
          </a:xfrm>
        </p:spPr>
        <p:txBody>
          <a:bodyPr>
            <a:normAutofit/>
          </a:bodyPr>
          <a:lstStyle/>
          <a:p>
            <a:r>
              <a:rPr lang="en-US" sz="2200" dirty="0">
                <a:solidFill>
                  <a:srgbClr val="FFFFFF"/>
                </a:solidFill>
              </a:rPr>
              <a:t>NGO </a:t>
            </a:r>
            <a:r>
              <a:rPr lang="en-US" sz="2200" dirty="0" err="1">
                <a:solidFill>
                  <a:srgbClr val="FFFFFF"/>
                </a:solidFill>
              </a:rPr>
              <a:t>CSocD</a:t>
            </a:r>
            <a:r>
              <a:rPr lang="en-US" sz="2200" dirty="0">
                <a:solidFill>
                  <a:srgbClr val="FFFFFF"/>
                </a:solidFill>
              </a:rPr>
              <a:t> GRASSROOTS SURVEY</a:t>
            </a:r>
            <a:br>
              <a:rPr lang="en-US" sz="2200" dirty="0">
                <a:solidFill>
                  <a:srgbClr val="FFFFFF"/>
                </a:solidFill>
              </a:rPr>
            </a:br>
            <a:r>
              <a:rPr lang="en-US" sz="2200" b="1" dirty="0">
                <a:solidFill>
                  <a:srgbClr val="FFFFFF"/>
                </a:solidFill>
              </a:rPr>
              <a:t>February 2019</a:t>
            </a:r>
          </a:p>
        </p:txBody>
      </p:sp>
      <p:sp>
        <p:nvSpPr>
          <p:cNvPr id="3" name="Subtitle 2">
            <a:extLst>
              <a:ext uri="{FF2B5EF4-FFF2-40B4-BE49-F238E27FC236}">
                <a16:creationId xmlns:a16="http://schemas.microsoft.com/office/drawing/2014/main" xmlns="" id="{11EDC9C9-4B6F-4826-8987-EBDC5B03C291}"/>
              </a:ext>
            </a:extLst>
          </p:cNvPr>
          <p:cNvSpPr>
            <a:spLocks noGrp="1"/>
          </p:cNvSpPr>
          <p:nvPr>
            <p:ph type="subTitle" idx="1"/>
          </p:nvPr>
        </p:nvSpPr>
        <p:spPr>
          <a:xfrm>
            <a:off x="3341238" y="4707986"/>
            <a:ext cx="5495069" cy="522636"/>
          </a:xfrm>
        </p:spPr>
        <p:txBody>
          <a:bodyPr>
            <a:normAutofit/>
          </a:bodyPr>
          <a:lstStyle/>
          <a:p>
            <a:endParaRPr lang="en-US" sz="1100">
              <a:solidFill>
                <a:srgbClr val="FFFFFF"/>
              </a:solidFill>
            </a:endParaRPr>
          </a:p>
          <a:p>
            <a:r>
              <a:rPr lang="en-US" sz="1100">
                <a:solidFill>
                  <a:srgbClr val="FFFFFF"/>
                </a:solidFill>
              </a:rPr>
              <a:t>Social Protection at the Grassroots Level</a:t>
            </a:r>
          </a:p>
        </p:txBody>
      </p:sp>
      <p:sp>
        <p:nvSpPr>
          <p:cNvPr id="37" name="Rectangle 36">
            <a:extLst>
              <a:ext uri="{FF2B5EF4-FFF2-40B4-BE49-F238E27FC236}">
                <a16:creationId xmlns:a16="http://schemas.microsoft.com/office/drawing/2014/main" xmlns="" id="{BC72E954-3173-4229-93A2-B05A46E096F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58942" y="1177047"/>
            <a:ext cx="5648782" cy="2623954"/>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logo&#10;&#10;Description automatically generated">
            <a:extLst>
              <a:ext uri="{FF2B5EF4-FFF2-40B4-BE49-F238E27FC236}">
                <a16:creationId xmlns:a16="http://schemas.microsoft.com/office/drawing/2014/main" xmlns="" id="{7F054915-1BC2-4D86-BCF3-057D7AB3BD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7333" y="1612444"/>
            <a:ext cx="5321062" cy="1753063"/>
          </a:xfrm>
          <a:prstGeom prst="rect">
            <a:avLst/>
          </a:prstGeom>
          <a:ln w="12700">
            <a:noFill/>
          </a:ln>
        </p:spPr>
      </p:pic>
    </p:spTree>
    <p:extLst>
      <p:ext uri="{BB962C8B-B14F-4D97-AF65-F5344CB8AC3E}">
        <p14:creationId xmlns:p14="http://schemas.microsoft.com/office/powerpoint/2010/main" val="3374558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Freeform: Shape 12">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xmlns="" id="{7CDE3786-6874-4C9A-91CD-A4B2B6607E64}"/>
              </a:ext>
            </a:extLst>
          </p:cNvPr>
          <p:cNvPicPr>
            <a:picLocks noGrp="1"/>
          </p:cNvPicPr>
          <p:nvPr>
            <p:ph idx="1"/>
          </p:nvPr>
        </p:nvPicPr>
        <p:blipFill>
          <a:blip r:embed="rId4"/>
          <a:stretch>
            <a:fillRect/>
          </a:stretch>
        </p:blipFill>
        <p:spPr>
          <a:xfrm>
            <a:off x="3051313" y="1123123"/>
            <a:ext cx="6331226" cy="4681330"/>
          </a:xfrm>
          <a:prstGeom prst="rect">
            <a:avLst/>
          </a:prstGeom>
        </p:spPr>
      </p:pic>
    </p:spTree>
    <p:extLst>
      <p:ext uri="{BB962C8B-B14F-4D97-AF65-F5344CB8AC3E}">
        <p14:creationId xmlns:p14="http://schemas.microsoft.com/office/powerpoint/2010/main" val="3008040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224AB26F-A5F3-4298-BEB4-EEB2934BEC77}"/>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Social Protection for Children</a:t>
            </a:r>
          </a:p>
        </p:txBody>
      </p:sp>
      <p:sp>
        <p:nvSpPr>
          <p:cNvPr id="3" name="Content Placeholder 2">
            <a:extLst>
              <a:ext uri="{FF2B5EF4-FFF2-40B4-BE49-F238E27FC236}">
                <a16:creationId xmlns:a16="http://schemas.microsoft.com/office/drawing/2014/main" xmlns="" id="{D7FEE3EA-BAB7-48BF-930C-042DB54B818F}"/>
              </a:ext>
            </a:extLst>
          </p:cNvPr>
          <p:cNvSpPr>
            <a:spLocks noGrp="1"/>
          </p:cNvSpPr>
          <p:nvPr>
            <p:ph idx="1"/>
          </p:nvPr>
        </p:nvSpPr>
        <p:spPr>
          <a:xfrm>
            <a:off x="5120640" y="804672"/>
            <a:ext cx="6281928" cy="5248656"/>
          </a:xfrm>
        </p:spPr>
        <p:txBody>
          <a:bodyPr anchor="ctr">
            <a:normAutofit/>
          </a:bodyPr>
          <a:lstStyle/>
          <a:p>
            <a:r>
              <a:rPr lang="en-US" sz="2000" b="1" i="1" dirty="0"/>
              <a:t>“For children, lack of access to adequate nutrition, education, and healthy environments is particularly harmful, with the consequences of irreversible damage to their mental and physical development and well-being.”</a:t>
            </a:r>
            <a:endParaRPr lang="en-US" sz="2000" dirty="0"/>
          </a:p>
          <a:p>
            <a:endParaRPr lang="en-US" sz="2000" dirty="0"/>
          </a:p>
        </p:txBody>
      </p:sp>
    </p:spTree>
    <p:extLst>
      <p:ext uri="{BB962C8B-B14F-4D97-AF65-F5344CB8AC3E}">
        <p14:creationId xmlns:p14="http://schemas.microsoft.com/office/powerpoint/2010/main" val="3003391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Content Placeholder 7">
            <a:extLst>
              <a:ext uri="{FF2B5EF4-FFF2-40B4-BE49-F238E27FC236}">
                <a16:creationId xmlns:a16="http://schemas.microsoft.com/office/drawing/2014/main" xmlns="" id="{877CD217-2BFE-470E-BA45-F5BB2BA052AB}"/>
              </a:ext>
            </a:extLst>
          </p:cNvPr>
          <p:cNvPicPr>
            <a:picLocks noGrp="1"/>
          </p:cNvPicPr>
          <p:nvPr>
            <p:ph idx="1"/>
          </p:nvPr>
        </p:nvPicPr>
        <p:blipFill>
          <a:blip r:embed="rId4"/>
          <a:stretch>
            <a:fillRect/>
          </a:stretch>
        </p:blipFill>
        <p:spPr>
          <a:xfrm>
            <a:off x="3236180" y="1123121"/>
            <a:ext cx="5917759" cy="3964553"/>
          </a:xfrm>
          <a:prstGeom prst="rect">
            <a:avLst/>
          </a:prstGeom>
        </p:spPr>
      </p:pic>
    </p:spTree>
    <p:extLst>
      <p:ext uri="{BB962C8B-B14F-4D97-AF65-F5344CB8AC3E}">
        <p14:creationId xmlns:p14="http://schemas.microsoft.com/office/powerpoint/2010/main" val="3921089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1BFD2788-046B-4C60-8EE6-580B76975E86}"/>
              </a:ext>
            </a:extLst>
          </p:cNvPr>
          <p:cNvSpPr>
            <a:spLocks noGrp="1"/>
          </p:cNvSpPr>
          <p:nvPr>
            <p:ph type="title"/>
          </p:nvPr>
        </p:nvSpPr>
        <p:spPr>
          <a:xfrm>
            <a:off x="640079" y="2053641"/>
            <a:ext cx="3669161" cy="2760098"/>
          </a:xfrm>
        </p:spPr>
        <p:txBody>
          <a:bodyPr>
            <a:normAutofit/>
          </a:bodyPr>
          <a:lstStyle/>
          <a:p>
            <a:r>
              <a:rPr lang="en-US" sz="3400">
                <a:solidFill>
                  <a:srgbClr val="FFFFFF"/>
                </a:solidFill>
              </a:rPr>
              <a:t>Overall, how would you rank the social protection benefits for children in your community?</a:t>
            </a:r>
          </a:p>
        </p:txBody>
      </p:sp>
      <p:sp>
        <p:nvSpPr>
          <p:cNvPr id="3" name="Content Placeholder 2">
            <a:extLst>
              <a:ext uri="{FF2B5EF4-FFF2-40B4-BE49-F238E27FC236}">
                <a16:creationId xmlns:a16="http://schemas.microsoft.com/office/drawing/2014/main" xmlns="" id="{C25D05CE-C734-40EF-8026-49541D0FEC5D}"/>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53% of respondents said good to excellent</a:t>
            </a:r>
          </a:p>
          <a:p>
            <a:endParaRPr lang="en-US" sz="2400" dirty="0">
              <a:solidFill>
                <a:srgbClr val="000000"/>
              </a:solidFill>
            </a:endParaRPr>
          </a:p>
          <a:p>
            <a:r>
              <a:rPr lang="en-US" sz="2400" dirty="0">
                <a:solidFill>
                  <a:srgbClr val="000000"/>
                </a:solidFill>
              </a:rPr>
              <a:t>25% said average</a:t>
            </a:r>
          </a:p>
          <a:p>
            <a:endParaRPr lang="en-US" sz="2400" dirty="0">
              <a:solidFill>
                <a:srgbClr val="000000"/>
              </a:solidFill>
            </a:endParaRPr>
          </a:p>
          <a:p>
            <a:r>
              <a:rPr lang="en-US" sz="2400">
                <a:solidFill>
                  <a:srgbClr val="000000"/>
                </a:solidFill>
              </a:rPr>
              <a:t>22% </a:t>
            </a:r>
            <a:r>
              <a:rPr lang="en-US" sz="2400" dirty="0">
                <a:solidFill>
                  <a:srgbClr val="000000"/>
                </a:solidFill>
              </a:rPr>
              <a:t>said fair to poor</a:t>
            </a:r>
          </a:p>
        </p:txBody>
      </p:sp>
    </p:spTree>
    <p:extLst>
      <p:ext uri="{BB962C8B-B14F-4D97-AF65-F5344CB8AC3E}">
        <p14:creationId xmlns:p14="http://schemas.microsoft.com/office/powerpoint/2010/main" val="434295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Content Placeholder 8">
            <a:extLst>
              <a:ext uri="{FF2B5EF4-FFF2-40B4-BE49-F238E27FC236}">
                <a16:creationId xmlns:a16="http://schemas.microsoft.com/office/drawing/2014/main" xmlns="" id="{72012391-178D-463B-9CC1-34C3367FADC9}"/>
              </a:ext>
            </a:extLst>
          </p:cNvPr>
          <p:cNvPicPr>
            <a:picLocks noGrp="1"/>
          </p:cNvPicPr>
          <p:nvPr>
            <p:ph idx="1"/>
          </p:nvPr>
        </p:nvPicPr>
        <p:blipFill>
          <a:blip r:embed="rId4"/>
          <a:stretch>
            <a:fillRect/>
          </a:stretch>
        </p:blipFill>
        <p:spPr>
          <a:xfrm>
            <a:off x="3120887" y="983974"/>
            <a:ext cx="5824330" cy="4780722"/>
          </a:xfrm>
          <a:prstGeom prst="rect">
            <a:avLst/>
          </a:prstGeom>
        </p:spPr>
      </p:pic>
    </p:spTree>
    <p:extLst>
      <p:ext uri="{BB962C8B-B14F-4D97-AF65-F5344CB8AC3E}">
        <p14:creationId xmlns:p14="http://schemas.microsoft.com/office/powerpoint/2010/main" val="1917364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603105F8-4D7B-4181-B42D-4E8837738D40}"/>
              </a:ext>
            </a:extLst>
          </p:cNvPr>
          <p:cNvSpPr>
            <a:spLocks noGrp="1"/>
          </p:cNvSpPr>
          <p:nvPr>
            <p:ph type="title"/>
          </p:nvPr>
        </p:nvSpPr>
        <p:spPr>
          <a:xfrm>
            <a:off x="904877" y="2415322"/>
            <a:ext cx="3451730" cy="2399869"/>
          </a:xfrm>
        </p:spPr>
        <p:txBody>
          <a:bodyPr>
            <a:normAutofit/>
          </a:bodyPr>
          <a:lstStyle/>
          <a:p>
            <a:pPr algn="ctr"/>
            <a:r>
              <a:rPr lang="en-US" sz="3700">
                <a:solidFill>
                  <a:srgbClr val="FFFFFF"/>
                </a:solidFill>
              </a:rPr>
              <a:t>Social Protection for Men and Women of Working Age</a:t>
            </a:r>
          </a:p>
        </p:txBody>
      </p:sp>
      <p:sp>
        <p:nvSpPr>
          <p:cNvPr id="3" name="Content Placeholder 2">
            <a:extLst>
              <a:ext uri="{FF2B5EF4-FFF2-40B4-BE49-F238E27FC236}">
                <a16:creationId xmlns:a16="http://schemas.microsoft.com/office/drawing/2014/main" xmlns="" id="{2AEE44D9-2C03-4814-ABA8-7996C0FCE996}"/>
              </a:ext>
            </a:extLst>
          </p:cNvPr>
          <p:cNvSpPr>
            <a:spLocks noGrp="1"/>
          </p:cNvSpPr>
          <p:nvPr>
            <p:ph idx="1"/>
          </p:nvPr>
        </p:nvSpPr>
        <p:spPr>
          <a:xfrm>
            <a:off x="5120640" y="804672"/>
            <a:ext cx="6281928" cy="5248656"/>
          </a:xfrm>
        </p:spPr>
        <p:txBody>
          <a:bodyPr anchor="ctr">
            <a:normAutofit/>
          </a:bodyPr>
          <a:lstStyle/>
          <a:p>
            <a:r>
              <a:rPr lang="en-US" b="1" i="1" dirty="0"/>
              <a:t>“Social protection plays a key role in ensuring income security for women and men of working age, which is an essential component of the well-being of individuals and families, and for the achievement of the Sustainable Development Goals.”</a:t>
            </a:r>
            <a:endParaRPr lang="en-US" dirty="0"/>
          </a:p>
          <a:p>
            <a:endParaRPr lang="en-US" sz="2000" dirty="0"/>
          </a:p>
        </p:txBody>
      </p:sp>
    </p:spTree>
    <p:extLst>
      <p:ext uri="{BB962C8B-B14F-4D97-AF65-F5344CB8AC3E}">
        <p14:creationId xmlns:p14="http://schemas.microsoft.com/office/powerpoint/2010/main" val="803261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Content Placeholder 7">
            <a:extLst>
              <a:ext uri="{FF2B5EF4-FFF2-40B4-BE49-F238E27FC236}">
                <a16:creationId xmlns:a16="http://schemas.microsoft.com/office/drawing/2014/main" xmlns="" id="{EA7DE0C8-0DA3-49D2-95D9-2D1EA3F04F91}"/>
              </a:ext>
            </a:extLst>
          </p:cNvPr>
          <p:cNvPicPr>
            <a:picLocks noGrp="1"/>
          </p:cNvPicPr>
          <p:nvPr>
            <p:ph idx="1"/>
          </p:nvPr>
        </p:nvPicPr>
        <p:blipFill>
          <a:blip r:embed="rId4"/>
          <a:stretch>
            <a:fillRect/>
          </a:stretch>
        </p:blipFill>
        <p:spPr>
          <a:xfrm>
            <a:off x="3236180" y="1133061"/>
            <a:ext cx="5977394" cy="4442791"/>
          </a:xfrm>
          <a:prstGeom prst="rect">
            <a:avLst/>
          </a:prstGeom>
        </p:spPr>
      </p:pic>
    </p:spTree>
    <p:extLst>
      <p:ext uri="{BB962C8B-B14F-4D97-AF65-F5344CB8AC3E}">
        <p14:creationId xmlns:p14="http://schemas.microsoft.com/office/powerpoint/2010/main" val="395154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4F238B0-6295-48DD-A89F-3D36BD5014B5}"/>
              </a:ext>
            </a:extLst>
          </p:cNvPr>
          <p:cNvSpPr>
            <a:spLocks noGrp="1"/>
          </p:cNvSpPr>
          <p:nvPr>
            <p:ph type="title"/>
          </p:nvPr>
        </p:nvSpPr>
        <p:spPr>
          <a:xfrm>
            <a:off x="640079" y="2053641"/>
            <a:ext cx="3669161" cy="2760098"/>
          </a:xfrm>
        </p:spPr>
        <p:txBody>
          <a:bodyPr>
            <a:normAutofit/>
          </a:bodyPr>
          <a:lstStyle/>
          <a:p>
            <a:r>
              <a:rPr lang="en-US" sz="3100">
                <a:solidFill>
                  <a:srgbClr val="FFFFFF"/>
                </a:solidFill>
              </a:rPr>
              <a:t>Overall, how would you rank the social protection for women and men of working age in your community?</a:t>
            </a:r>
          </a:p>
        </p:txBody>
      </p:sp>
      <p:sp>
        <p:nvSpPr>
          <p:cNvPr id="3" name="Content Placeholder 2">
            <a:extLst>
              <a:ext uri="{FF2B5EF4-FFF2-40B4-BE49-F238E27FC236}">
                <a16:creationId xmlns:a16="http://schemas.microsoft.com/office/drawing/2014/main" xmlns="" id="{0AE7F7F5-9CC9-4BE4-B2F2-1D86A0CE3E1C}"/>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38% of respondents said good to excellent</a:t>
            </a:r>
          </a:p>
          <a:p>
            <a:endParaRPr lang="en-US" sz="2400" dirty="0">
              <a:solidFill>
                <a:srgbClr val="000000"/>
              </a:solidFill>
            </a:endParaRPr>
          </a:p>
          <a:p>
            <a:r>
              <a:rPr lang="en-US" sz="2400" dirty="0">
                <a:solidFill>
                  <a:srgbClr val="000000"/>
                </a:solidFill>
              </a:rPr>
              <a:t>25% said average</a:t>
            </a:r>
          </a:p>
          <a:p>
            <a:endParaRPr lang="en-US" sz="2400" dirty="0">
              <a:solidFill>
                <a:srgbClr val="000000"/>
              </a:solidFill>
            </a:endParaRPr>
          </a:p>
          <a:p>
            <a:r>
              <a:rPr lang="en-US" sz="2400" dirty="0">
                <a:solidFill>
                  <a:srgbClr val="000000"/>
                </a:solidFill>
              </a:rPr>
              <a:t>38% said fair to poor</a:t>
            </a:r>
          </a:p>
        </p:txBody>
      </p:sp>
    </p:spTree>
    <p:extLst>
      <p:ext uri="{BB962C8B-B14F-4D97-AF65-F5344CB8AC3E}">
        <p14:creationId xmlns:p14="http://schemas.microsoft.com/office/powerpoint/2010/main" val="581327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585169B3-DE11-4FAE-867A-9AA834676577}"/>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Maternal Healthcare</a:t>
            </a:r>
          </a:p>
        </p:txBody>
      </p:sp>
      <p:sp>
        <p:nvSpPr>
          <p:cNvPr id="3" name="Content Placeholder 2">
            <a:extLst>
              <a:ext uri="{FF2B5EF4-FFF2-40B4-BE49-F238E27FC236}">
                <a16:creationId xmlns:a16="http://schemas.microsoft.com/office/drawing/2014/main" xmlns="" id="{8A83EDE8-1065-4F16-9692-9A21A3A85AC7}"/>
              </a:ext>
            </a:extLst>
          </p:cNvPr>
          <p:cNvSpPr>
            <a:spLocks noGrp="1"/>
          </p:cNvSpPr>
          <p:nvPr>
            <p:ph idx="1"/>
          </p:nvPr>
        </p:nvSpPr>
        <p:spPr>
          <a:xfrm>
            <a:off x="5120640" y="804672"/>
            <a:ext cx="6281928" cy="5248656"/>
          </a:xfrm>
        </p:spPr>
        <p:txBody>
          <a:bodyPr anchor="ctr">
            <a:normAutofit/>
          </a:bodyPr>
          <a:lstStyle/>
          <a:p>
            <a:r>
              <a:rPr lang="en-US" sz="2000" b="1" i="1" dirty="0"/>
              <a:t>“Another fundamental component of universal health care is maternal health care, namely effective access to adequate medical care and services during pregnancy, childbirth and beyond, to ensure the health of both mothers and children.”</a:t>
            </a:r>
            <a:endParaRPr lang="en-US" sz="2000" dirty="0"/>
          </a:p>
          <a:p>
            <a:endParaRPr lang="en-US" sz="2000" dirty="0"/>
          </a:p>
        </p:txBody>
      </p:sp>
    </p:spTree>
    <p:extLst>
      <p:ext uri="{BB962C8B-B14F-4D97-AF65-F5344CB8AC3E}">
        <p14:creationId xmlns:p14="http://schemas.microsoft.com/office/powerpoint/2010/main" val="195277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Content Placeholder 4">
            <a:extLst>
              <a:ext uri="{FF2B5EF4-FFF2-40B4-BE49-F238E27FC236}">
                <a16:creationId xmlns:a16="http://schemas.microsoft.com/office/drawing/2014/main" xmlns="" id="{176A630B-0F12-40BF-9CDC-95B30FEDB4C7}"/>
              </a:ext>
            </a:extLst>
          </p:cNvPr>
          <p:cNvSpPr>
            <a:spLocks noGrp="1"/>
          </p:cNvSpPr>
          <p:nvPr>
            <p:ph idx="1"/>
          </p:nvPr>
        </p:nvSpPr>
        <p:spPr/>
        <p:txBody>
          <a:bodyPr/>
          <a:lstStyle/>
          <a:p>
            <a:pPr marL="0" indent="0">
              <a:buNone/>
            </a:pPr>
            <a:r>
              <a:rPr lang="en-US" dirty="0"/>
              <a:t>                                    How long is maternity paid leave?</a:t>
            </a:r>
          </a:p>
          <a:p>
            <a:endParaRPr lang="en-US" dirty="0"/>
          </a:p>
        </p:txBody>
      </p:sp>
      <p:pic>
        <p:nvPicPr>
          <p:cNvPr id="14" name="Content Placeholder 6">
            <a:extLst>
              <a:ext uri="{FF2B5EF4-FFF2-40B4-BE49-F238E27FC236}">
                <a16:creationId xmlns:a16="http://schemas.microsoft.com/office/drawing/2014/main" xmlns="" id="{AE1514DF-A875-47E1-BC6C-A95C58F1D8D9}"/>
              </a:ext>
            </a:extLst>
          </p:cNvPr>
          <p:cNvPicPr>
            <a:picLocks/>
          </p:cNvPicPr>
          <p:nvPr/>
        </p:nvPicPr>
        <p:blipFill>
          <a:blip r:embed="rId4"/>
          <a:stretch>
            <a:fillRect/>
          </a:stretch>
        </p:blipFill>
        <p:spPr>
          <a:xfrm>
            <a:off x="2464904" y="2786650"/>
            <a:ext cx="7106479" cy="1974193"/>
          </a:xfrm>
          <a:prstGeom prst="rect">
            <a:avLst/>
          </a:prstGeom>
        </p:spPr>
      </p:pic>
    </p:spTree>
    <p:extLst>
      <p:ext uri="{BB962C8B-B14F-4D97-AF65-F5344CB8AC3E}">
        <p14:creationId xmlns:p14="http://schemas.microsoft.com/office/powerpoint/2010/main" val="3834321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3B42E528-59C0-47C6-AF4E-F14D74145EDA}"/>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Definition</a:t>
            </a:r>
          </a:p>
        </p:txBody>
      </p:sp>
      <p:sp>
        <p:nvSpPr>
          <p:cNvPr id="3" name="Content Placeholder 2">
            <a:extLst>
              <a:ext uri="{FF2B5EF4-FFF2-40B4-BE49-F238E27FC236}">
                <a16:creationId xmlns:a16="http://schemas.microsoft.com/office/drawing/2014/main" xmlns="" id="{BC8A9225-1A44-41B1-A225-5D55BE23E3E3}"/>
              </a:ext>
            </a:extLst>
          </p:cNvPr>
          <p:cNvSpPr>
            <a:spLocks noGrp="1"/>
          </p:cNvSpPr>
          <p:nvPr>
            <p:ph idx="1"/>
          </p:nvPr>
        </p:nvSpPr>
        <p:spPr>
          <a:xfrm>
            <a:off x="5120640" y="804672"/>
            <a:ext cx="6281928" cy="5248656"/>
          </a:xfrm>
        </p:spPr>
        <p:txBody>
          <a:bodyPr anchor="ctr">
            <a:normAutofit/>
          </a:bodyPr>
          <a:lstStyle/>
          <a:p>
            <a:r>
              <a:rPr lang="en-US" sz="2000" b="1" i="1" dirty="0"/>
              <a:t>“Social Protection, or social security, is a human right and is defined as the set of policies and </a:t>
            </a:r>
            <a:r>
              <a:rPr lang="en-US" sz="2000" b="1" i="1" dirty="0" err="1"/>
              <a:t>programmes</a:t>
            </a:r>
            <a:r>
              <a:rPr lang="en-US" sz="2000" b="1" i="1" dirty="0"/>
              <a:t> designed to reduce and prevent poverty and vulnerability throughout the life cycle.  Social protection includes benefits for children and families, maternity, unemployment, employment, injury, sickness, old age, disability, survivors, as well as health protection.  Social protection systems address all these policy areas by a mix of contributory schemes (social insurance) and non-contributory tax-financed benefits, including social assistance.”</a:t>
            </a:r>
            <a:endParaRPr lang="en-US" sz="2000" dirty="0"/>
          </a:p>
          <a:p>
            <a:pPr marL="0" indent="0">
              <a:buNone/>
            </a:pPr>
            <a:endParaRPr lang="en-US" sz="2000" dirty="0"/>
          </a:p>
        </p:txBody>
      </p:sp>
    </p:spTree>
    <p:extLst>
      <p:ext uri="{BB962C8B-B14F-4D97-AF65-F5344CB8AC3E}">
        <p14:creationId xmlns:p14="http://schemas.microsoft.com/office/powerpoint/2010/main" val="3118143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Content Placeholder 4">
            <a:extLst>
              <a:ext uri="{FF2B5EF4-FFF2-40B4-BE49-F238E27FC236}">
                <a16:creationId xmlns:a16="http://schemas.microsoft.com/office/drawing/2014/main" xmlns="" id="{176A630B-0F12-40BF-9CDC-95B30FEDB4C7}"/>
              </a:ext>
            </a:extLst>
          </p:cNvPr>
          <p:cNvSpPr>
            <a:spLocks noGrp="1"/>
          </p:cNvSpPr>
          <p:nvPr>
            <p:ph idx="1"/>
          </p:nvPr>
        </p:nvSpPr>
        <p:spPr/>
        <p:txBody>
          <a:bodyPr/>
          <a:lstStyle/>
          <a:p>
            <a:pPr marL="0" indent="0">
              <a:buNone/>
            </a:pPr>
            <a:r>
              <a:rPr lang="en-US" dirty="0"/>
              <a:t>                                   How long is paternity paid leave?</a:t>
            </a:r>
          </a:p>
          <a:p>
            <a:endParaRPr lang="en-US" dirty="0"/>
          </a:p>
        </p:txBody>
      </p:sp>
      <p:pic>
        <p:nvPicPr>
          <p:cNvPr id="6" name="Content Placeholder 9">
            <a:extLst>
              <a:ext uri="{FF2B5EF4-FFF2-40B4-BE49-F238E27FC236}">
                <a16:creationId xmlns:a16="http://schemas.microsoft.com/office/drawing/2014/main" xmlns="" id="{5CDCF5F3-A896-40B9-A0A4-4E11EFA50E7A}"/>
              </a:ext>
            </a:extLst>
          </p:cNvPr>
          <p:cNvPicPr>
            <a:picLocks/>
          </p:cNvPicPr>
          <p:nvPr/>
        </p:nvPicPr>
        <p:blipFill>
          <a:blip r:embed="rId4"/>
          <a:stretch>
            <a:fillRect/>
          </a:stretch>
        </p:blipFill>
        <p:spPr>
          <a:xfrm>
            <a:off x="2524539" y="2790497"/>
            <a:ext cx="7146235" cy="1781504"/>
          </a:xfrm>
          <a:prstGeom prst="rect">
            <a:avLst/>
          </a:prstGeom>
        </p:spPr>
      </p:pic>
    </p:spTree>
    <p:extLst>
      <p:ext uri="{BB962C8B-B14F-4D97-AF65-F5344CB8AC3E}">
        <p14:creationId xmlns:p14="http://schemas.microsoft.com/office/powerpoint/2010/main" val="1002615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D07F0054-AD99-47E4-AEEC-9EBA45F13FD7}"/>
              </a:ext>
            </a:extLst>
          </p:cNvPr>
          <p:cNvSpPr>
            <a:spLocks noGrp="1"/>
          </p:cNvSpPr>
          <p:nvPr>
            <p:ph type="title"/>
          </p:nvPr>
        </p:nvSpPr>
        <p:spPr>
          <a:xfrm>
            <a:off x="640079" y="2053641"/>
            <a:ext cx="3669161" cy="2760098"/>
          </a:xfrm>
        </p:spPr>
        <p:txBody>
          <a:bodyPr>
            <a:normAutofit/>
          </a:bodyPr>
          <a:lstStyle/>
          <a:p>
            <a:r>
              <a:rPr lang="en-US" sz="3700">
                <a:solidFill>
                  <a:srgbClr val="FFFFFF"/>
                </a:solidFill>
              </a:rPr>
              <a:t>Overall, how would you rank the quality of maternal care in your community?</a:t>
            </a:r>
          </a:p>
        </p:txBody>
      </p:sp>
      <p:sp>
        <p:nvSpPr>
          <p:cNvPr id="3" name="Content Placeholder 2">
            <a:extLst>
              <a:ext uri="{FF2B5EF4-FFF2-40B4-BE49-F238E27FC236}">
                <a16:creationId xmlns:a16="http://schemas.microsoft.com/office/drawing/2014/main" xmlns="" id="{5A1210D5-A5F6-4F87-A807-98856DC1D8FB}"/>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60% of the respondents said good to excellent</a:t>
            </a:r>
          </a:p>
          <a:p>
            <a:endParaRPr lang="en-US" sz="2400" dirty="0">
              <a:solidFill>
                <a:srgbClr val="000000"/>
              </a:solidFill>
            </a:endParaRPr>
          </a:p>
          <a:p>
            <a:r>
              <a:rPr lang="en-US" sz="2400" dirty="0">
                <a:solidFill>
                  <a:srgbClr val="000000"/>
                </a:solidFill>
              </a:rPr>
              <a:t>20 % said average</a:t>
            </a:r>
          </a:p>
          <a:p>
            <a:endParaRPr lang="en-US" sz="2400" dirty="0">
              <a:solidFill>
                <a:srgbClr val="000000"/>
              </a:solidFill>
            </a:endParaRPr>
          </a:p>
          <a:p>
            <a:r>
              <a:rPr lang="en-US" sz="2400" dirty="0">
                <a:solidFill>
                  <a:srgbClr val="000000"/>
                </a:solidFill>
              </a:rPr>
              <a:t>20% said fair to poor</a:t>
            </a:r>
          </a:p>
        </p:txBody>
      </p:sp>
    </p:spTree>
    <p:extLst>
      <p:ext uri="{BB962C8B-B14F-4D97-AF65-F5344CB8AC3E}">
        <p14:creationId xmlns:p14="http://schemas.microsoft.com/office/powerpoint/2010/main" val="576496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447E8B7B-3EEE-4A1A-9F0D-EBE4C70A9F2F}"/>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Workers Compensation and Disability</a:t>
            </a:r>
          </a:p>
        </p:txBody>
      </p:sp>
      <p:sp>
        <p:nvSpPr>
          <p:cNvPr id="3" name="Content Placeholder 2">
            <a:extLst>
              <a:ext uri="{FF2B5EF4-FFF2-40B4-BE49-F238E27FC236}">
                <a16:creationId xmlns:a16="http://schemas.microsoft.com/office/drawing/2014/main" xmlns="" id="{1BD2DF81-F589-455C-8DAF-E1646212879C}"/>
              </a:ext>
            </a:extLst>
          </p:cNvPr>
          <p:cNvSpPr>
            <a:spLocks noGrp="1"/>
          </p:cNvSpPr>
          <p:nvPr>
            <p:ph idx="1"/>
          </p:nvPr>
        </p:nvSpPr>
        <p:spPr>
          <a:xfrm>
            <a:off x="5120640" y="804672"/>
            <a:ext cx="6281928" cy="5248656"/>
          </a:xfrm>
        </p:spPr>
        <p:txBody>
          <a:bodyPr anchor="ctr">
            <a:normAutofit/>
          </a:bodyPr>
          <a:lstStyle/>
          <a:p>
            <a:r>
              <a:rPr lang="en-US" sz="2000" b="1" i="1" dirty="0"/>
              <a:t>“By ensuring income security in the event of unemployment, employment injury, disability, sickness and maternity, as well as sufficient earnings or other needs, social protection systems support women, men and their families in coping with the financial consequences of life events, to find and sustain decent and productive employment and facilitate effective access to healthcare and other services.”</a:t>
            </a:r>
            <a:endParaRPr lang="en-US" sz="2000" dirty="0"/>
          </a:p>
          <a:p>
            <a:endParaRPr lang="en-US" sz="2000" dirty="0"/>
          </a:p>
        </p:txBody>
      </p:sp>
    </p:spTree>
    <p:extLst>
      <p:ext uri="{BB962C8B-B14F-4D97-AF65-F5344CB8AC3E}">
        <p14:creationId xmlns:p14="http://schemas.microsoft.com/office/powerpoint/2010/main" val="575750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 name="Freeform: Shape 17">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Content Placeholder 8">
            <a:extLst>
              <a:ext uri="{FF2B5EF4-FFF2-40B4-BE49-F238E27FC236}">
                <a16:creationId xmlns:a16="http://schemas.microsoft.com/office/drawing/2014/main" xmlns="" id="{D6FD4E89-9991-4916-8B25-EFBE06B9EE82}"/>
              </a:ext>
            </a:extLst>
          </p:cNvPr>
          <p:cNvPicPr>
            <a:picLocks noGrp="1"/>
          </p:cNvPicPr>
          <p:nvPr>
            <p:ph idx="1"/>
          </p:nvPr>
        </p:nvPicPr>
        <p:blipFill>
          <a:blip r:embed="rId4"/>
          <a:stretch>
            <a:fillRect/>
          </a:stretch>
        </p:blipFill>
        <p:spPr>
          <a:xfrm>
            <a:off x="3236180" y="1143000"/>
            <a:ext cx="6027089" cy="4422913"/>
          </a:xfrm>
          <a:prstGeom prst="rect">
            <a:avLst/>
          </a:prstGeom>
        </p:spPr>
      </p:pic>
    </p:spTree>
    <p:extLst>
      <p:ext uri="{BB962C8B-B14F-4D97-AF65-F5344CB8AC3E}">
        <p14:creationId xmlns:p14="http://schemas.microsoft.com/office/powerpoint/2010/main" val="562755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B7F40C1-A59E-4802-97BA-35C35E9F273E}"/>
              </a:ext>
            </a:extLst>
          </p:cNvPr>
          <p:cNvSpPr>
            <a:spLocks noGrp="1"/>
          </p:cNvSpPr>
          <p:nvPr>
            <p:ph type="title"/>
          </p:nvPr>
        </p:nvSpPr>
        <p:spPr>
          <a:xfrm>
            <a:off x="640079" y="2053641"/>
            <a:ext cx="3669161" cy="2760098"/>
          </a:xfrm>
        </p:spPr>
        <p:txBody>
          <a:bodyPr>
            <a:normAutofit/>
          </a:bodyPr>
          <a:lstStyle/>
          <a:p>
            <a:r>
              <a:rPr lang="en-US" sz="3100">
                <a:solidFill>
                  <a:srgbClr val="FFFFFF"/>
                </a:solidFill>
              </a:rPr>
              <a:t>Overall, how would you rank the quality of workers compensation and disability protection in your community?</a:t>
            </a:r>
          </a:p>
        </p:txBody>
      </p:sp>
      <p:sp>
        <p:nvSpPr>
          <p:cNvPr id="3" name="Content Placeholder 2">
            <a:extLst>
              <a:ext uri="{FF2B5EF4-FFF2-40B4-BE49-F238E27FC236}">
                <a16:creationId xmlns:a16="http://schemas.microsoft.com/office/drawing/2014/main" xmlns="" id="{93264A05-0A27-4EF8-A701-87B065A4A5B5}"/>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36% of the respondents said good to excellent</a:t>
            </a:r>
          </a:p>
          <a:p>
            <a:endParaRPr lang="en-US" sz="2400" dirty="0">
              <a:solidFill>
                <a:srgbClr val="000000"/>
              </a:solidFill>
            </a:endParaRPr>
          </a:p>
          <a:p>
            <a:r>
              <a:rPr lang="en-US" sz="2400" dirty="0">
                <a:solidFill>
                  <a:srgbClr val="000000"/>
                </a:solidFill>
              </a:rPr>
              <a:t>30% said average</a:t>
            </a:r>
          </a:p>
          <a:p>
            <a:endParaRPr lang="en-US" sz="2400" dirty="0">
              <a:solidFill>
                <a:srgbClr val="000000"/>
              </a:solidFill>
            </a:endParaRPr>
          </a:p>
          <a:p>
            <a:r>
              <a:rPr lang="en-US" sz="2400" dirty="0">
                <a:solidFill>
                  <a:srgbClr val="000000"/>
                </a:solidFill>
              </a:rPr>
              <a:t>34% said fair to poor</a:t>
            </a:r>
          </a:p>
        </p:txBody>
      </p:sp>
    </p:spTree>
    <p:extLst>
      <p:ext uri="{BB962C8B-B14F-4D97-AF65-F5344CB8AC3E}">
        <p14:creationId xmlns:p14="http://schemas.microsoft.com/office/powerpoint/2010/main" val="440229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B6740495-DD57-44D1-A255-0941F08EC8F7}"/>
              </a:ext>
            </a:extLst>
          </p:cNvPr>
          <p:cNvSpPr>
            <a:spLocks noGrp="1"/>
          </p:cNvSpPr>
          <p:nvPr>
            <p:ph type="title"/>
          </p:nvPr>
        </p:nvSpPr>
        <p:spPr>
          <a:xfrm>
            <a:off x="904877" y="2415322"/>
            <a:ext cx="3451730" cy="2399869"/>
          </a:xfrm>
        </p:spPr>
        <p:txBody>
          <a:bodyPr>
            <a:normAutofit/>
          </a:bodyPr>
          <a:lstStyle/>
          <a:p>
            <a:pPr algn="ctr"/>
            <a:r>
              <a:rPr lang="en-US" sz="3700">
                <a:solidFill>
                  <a:srgbClr val="FFFFFF"/>
                </a:solidFill>
              </a:rPr>
              <a:t>SocialProtection for Older Women and Older Men</a:t>
            </a:r>
          </a:p>
        </p:txBody>
      </p:sp>
      <p:sp>
        <p:nvSpPr>
          <p:cNvPr id="3" name="Content Placeholder 2">
            <a:extLst>
              <a:ext uri="{FF2B5EF4-FFF2-40B4-BE49-F238E27FC236}">
                <a16:creationId xmlns:a16="http://schemas.microsoft.com/office/drawing/2014/main" xmlns="" id="{88A79A4D-4D20-4CCD-88E2-DAB5315B0014}"/>
              </a:ext>
            </a:extLst>
          </p:cNvPr>
          <p:cNvSpPr>
            <a:spLocks noGrp="1"/>
          </p:cNvSpPr>
          <p:nvPr>
            <p:ph idx="1"/>
          </p:nvPr>
        </p:nvSpPr>
        <p:spPr>
          <a:xfrm>
            <a:off x="5120640" y="804672"/>
            <a:ext cx="6281928" cy="5248656"/>
          </a:xfrm>
        </p:spPr>
        <p:txBody>
          <a:bodyPr anchor="ctr">
            <a:normAutofit/>
          </a:bodyPr>
          <a:lstStyle/>
          <a:p>
            <a:r>
              <a:rPr lang="en-US" sz="2000" b="1" i="1" dirty="0"/>
              <a:t>“Insuring income security for people ensuring their old age is a crucial objective among the welfare goals that modern societies seek to realize.  Throughout their working life, when most people enjoy good health and productive capacity, they contribute to national development and progress, so it would seem fair that once they get older they are not left behind and that prosperity is shared with them.”</a:t>
            </a:r>
            <a:endParaRPr lang="en-US" sz="2000" dirty="0"/>
          </a:p>
          <a:p>
            <a:endParaRPr lang="en-US" sz="2000" dirty="0"/>
          </a:p>
        </p:txBody>
      </p:sp>
    </p:spTree>
    <p:extLst>
      <p:ext uri="{BB962C8B-B14F-4D97-AF65-F5344CB8AC3E}">
        <p14:creationId xmlns:p14="http://schemas.microsoft.com/office/powerpoint/2010/main" val="415254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 name="Freeform: Shape 17">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Content Placeholder 8">
            <a:extLst>
              <a:ext uri="{FF2B5EF4-FFF2-40B4-BE49-F238E27FC236}">
                <a16:creationId xmlns:a16="http://schemas.microsoft.com/office/drawing/2014/main" xmlns="" id="{A84FE7A3-DF98-4D2C-AE1F-8E276960C9C6}"/>
              </a:ext>
            </a:extLst>
          </p:cNvPr>
          <p:cNvPicPr>
            <a:picLocks noGrp="1"/>
          </p:cNvPicPr>
          <p:nvPr>
            <p:ph idx="1"/>
          </p:nvPr>
        </p:nvPicPr>
        <p:blipFill>
          <a:blip r:embed="rId4"/>
          <a:stretch>
            <a:fillRect/>
          </a:stretch>
        </p:blipFill>
        <p:spPr>
          <a:xfrm>
            <a:off x="3236180" y="1095153"/>
            <a:ext cx="6035411" cy="4146697"/>
          </a:xfrm>
          <a:prstGeom prst="rect">
            <a:avLst/>
          </a:prstGeom>
        </p:spPr>
      </p:pic>
    </p:spTree>
    <p:extLst>
      <p:ext uri="{BB962C8B-B14F-4D97-AF65-F5344CB8AC3E}">
        <p14:creationId xmlns:p14="http://schemas.microsoft.com/office/powerpoint/2010/main" val="1508411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4" name="Content Placeholder 13">
            <a:extLst>
              <a:ext uri="{FF2B5EF4-FFF2-40B4-BE49-F238E27FC236}">
                <a16:creationId xmlns:a16="http://schemas.microsoft.com/office/drawing/2014/main" xmlns="" id="{25480054-7421-4DA6-8302-E40DBF094DFC}"/>
              </a:ext>
            </a:extLst>
          </p:cNvPr>
          <p:cNvPicPr>
            <a:picLocks noGrp="1"/>
          </p:cNvPicPr>
          <p:nvPr>
            <p:ph idx="1"/>
          </p:nvPr>
        </p:nvPicPr>
        <p:blipFill>
          <a:blip r:embed="rId4"/>
          <a:stretch>
            <a:fillRect/>
          </a:stretch>
        </p:blipFill>
        <p:spPr>
          <a:xfrm>
            <a:off x="3094074" y="1116419"/>
            <a:ext cx="5996763" cy="4731487"/>
          </a:xfrm>
          <a:prstGeom prst="rect">
            <a:avLst/>
          </a:prstGeom>
        </p:spPr>
      </p:pic>
    </p:spTree>
    <p:extLst>
      <p:ext uri="{BB962C8B-B14F-4D97-AF65-F5344CB8AC3E}">
        <p14:creationId xmlns:p14="http://schemas.microsoft.com/office/powerpoint/2010/main" val="1897968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Content Placeholder 7">
            <a:extLst>
              <a:ext uri="{FF2B5EF4-FFF2-40B4-BE49-F238E27FC236}">
                <a16:creationId xmlns:a16="http://schemas.microsoft.com/office/drawing/2014/main" xmlns="" id="{23DFCCB9-5DA0-4D11-B2F7-20C8C4498F8F}"/>
              </a:ext>
            </a:extLst>
          </p:cNvPr>
          <p:cNvPicPr>
            <a:picLocks noGrp="1"/>
          </p:cNvPicPr>
          <p:nvPr>
            <p:ph idx="1"/>
          </p:nvPr>
        </p:nvPicPr>
        <p:blipFill>
          <a:blip r:embed="rId4"/>
          <a:stretch>
            <a:fillRect/>
          </a:stretch>
        </p:blipFill>
        <p:spPr>
          <a:xfrm>
            <a:off x="3168502" y="1020726"/>
            <a:ext cx="5794745" cy="4556955"/>
          </a:xfrm>
          <a:prstGeom prst="rect">
            <a:avLst/>
          </a:prstGeom>
        </p:spPr>
      </p:pic>
    </p:spTree>
    <p:extLst>
      <p:ext uri="{BB962C8B-B14F-4D97-AF65-F5344CB8AC3E}">
        <p14:creationId xmlns:p14="http://schemas.microsoft.com/office/powerpoint/2010/main" val="23688384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 name="Content Placeholder 11">
            <a:extLst>
              <a:ext uri="{FF2B5EF4-FFF2-40B4-BE49-F238E27FC236}">
                <a16:creationId xmlns:a16="http://schemas.microsoft.com/office/drawing/2014/main" xmlns="" id="{E89A0261-543B-47DF-835A-C0336066B3C2}"/>
              </a:ext>
            </a:extLst>
          </p:cNvPr>
          <p:cNvPicPr>
            <a:picLocks noGrp="1"/>
          </p:cNvPicPr>
          <p:nvPr>
            <p:ph idx="1"/>
          </p:nvPr>
        </p:nvPicPr>
        <p:blipFill>
          <a:blip r:embed="rId4"/>
          <a:stretch>
            <a:fillRect/>
          </a:stretch>
        </p:blipFill>
        <p:spPr>
          <a:xfrm>
            <a:off x="3083442" y="893135"/>
            <a:ext cx="5869172" cy="4869711"/>
          </a:xfrm>
          <a:prstGeom prst="rect">
            <a:avLst/>
          </a:prstGeom>
        </p:spPr>
      </p:pic>
    </p:spTree>
    <p:extLst>
      <p:ext uri="{BB962C8B-B14F-4D97-AF65-F5344CB8AC3E}">
        <p14:creationId xmlns:p14="http://schemas.microsoft.com/office/powerpoint/2010/main" val="2678026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9" name="Group 18">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4"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6"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5"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6"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7"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2" name="Group 41">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43" name="Rectangle 42">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49A80D61-1236-4500-A477-5757E863CC67}"/>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The Approach</a:t>
            </a:r>
          </a:p>
        </p:txBody>
      </p:sp>
      <p:sp>
        <p:nvSpPr>
          <p:cNvPr id="3" name="Content Placeholder 2">
            <a:extLst>
              <a:ext uri="{FF2B5EF4-FFF2-40B4-BE49-F238E27FC236}">
                <a16:creationId xmlns:a16="http://schemas.microsoft.com/office/drawing/2014/main" xmlns="" id="{AEBE7897-2205-4061-9E56-A230E10E755F}"/>
              </a:ext>
            </a:extLst>
          </p:cNvPr>
          <p:cNvSpPr>
            <a:spLocks noGrp="1"/>
          </p:cNvSpPr>
          <p:nvPr>
            <p:ph idx="1"/>
          </p:nvPr>
        </p:nvSpPr>
        <p:spPr>
          <a:xfrm>
            <a:off x="5120640" y="804672"/>
            <a:ext cx="6281928" cy="5248656"/>
          </a:xfrm>
        </p:spPr>
        <p:txBody>
          <a:bodyPr anchor="ctr">
            <a:normAutofit/>
          </a:bodyPr>
          <a:lstStyle/>
          <a:p>
            <a:r>
              <a:rPr lang="en-US" sz="2000"/>
              <a:t>A life-cycle approach was used to focus the questions on:</a:t>
            </a:r>
          </a:p>
          <a:p>
            <a:pPr lvl="1"/>
            <a:r>
              <a:rPr lang="en-US" sz="2000"/>
              <a:t>Universal Healthcare</a:t>
            </a:r>
          </a:p>
          <a:p>
            <a:pPr lvl="1"/>
            <a:r>
              <a:rPr lang="en-US" sz="2000"/>
              <a:t>Social Protection for Children</a:t>
            </a:r>
          </a:p>
          <a:p>
            <a:pPr lvl="1"/>
            <a:r>
              <a:rPr lang="en-US" sz="2000"/>
              <a:t>Social Protection for Women and Men of Working Age</a:t>
            </a:r>
            <a:br>
              <a:rPr lang="en-US" sz="2000"/>
            </a:br>
            <a:r>
              <a:rPr lang="en-US" sz="2000"/>
              <a:t>	Maternal Healthcare</a:t>
            </a:r>
            <a:br>
              <a:rPr lang="en-US" sz="2000"/>
            </a:br>
            <a:r>
              <a:rPr lang="en-US" sz="2000"/>
              <a:t>	Workers Compensation and Disability</a:t>
            </a:r>
          </a:p>
          <a:p>
            <a:pPr lvl="1"/>
            <a:r>
              <a:rPr lang="en-US" sz="2000"/>
              <a:t>Social Protection for Older Women and Older Men</a:t>
            </a:r>
            <a:br>
              <a:rPr lang="en-US" sz="2000"/>
            </a:br>
            <a:r>
              <a:rPr lang="en-US" sz="2000"/>
              <a:t>	Pensions</a:t>
            </a:r>
            <a:br>
              <a:rPr lang="en-US" sz="2000"/>
            </a:br>
            <a:r>
              <a:rPr lang="en-US" sz="2000"/>
              <a:t>    Long Term Care</a:t>
            </a:r>
          </a:p>
          <a:p>
            <a:endParaRPr lang="en-US" sz="2000"/>
          </a:p>
        </p:txBody>
      </p:sp>
    </p:spTree>
    <p:extLst>
      <p:ext uri="{BB962C8B-B14F-4D97-AF65-F5344CB8AC3E}">
        <p14:creationId xmlns:p14="http://schemas.microsoft.com/office/powerpoint/2010/main" val="2085961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Freeform: Shape 16">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Content Placeholder 7">
            <a:extLst>
              <a:ext uri="{FF2B5EF4-FFF2-40B4-BE49-F238E27FC236}">
                <a16:creationId xmlns:a16="http://schemas.microsoft.com/office/drawing/2014/main" xmlns="" id="{1414C09A-C5A5-415E-8F73-E1A61D58D5F7}"/>
              </a:ext>
            </a:extLst>
          </p:cNvPr>
          <p:cNvPicPr>
            <a:picLocks noGrp="1"/>
          </p:cNvPicPr>
          <p:nvPr>
            <p:ph idx="1"/>
          </p:nvPr>
        </p:nvPicPr>
        <p:blipFill>
          <a:blip r:embed="rId4"/>
          <a:stretch>
            <a:fillRect/>
          </a:stretch>
        </p:blipFill>
        <p:spPr>
          <a:xfrm>
            <a:off x="3115340" y="914400"/>
            <a:ext cx="5954232" cy="4763386"/>
          </a:xfrm>
          <a:prstGeom prst="rect">
            <a:avLst/>
          </a:prstGeom>
        </p:spPr>
      </p:pic>
    </p:spTree>
    <p:extLst>
      <p:ext uri="{BB962C8B-B14F-4D97-AF65-F5344CB8AC3E}">
        <p14:creationId xmlns:p14="http://schemas.microsoft.com/office/powerpoint/2010/main" val="3264518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3F11E040-D010-43D7-9FDB-AB311E460BC8}"/>
              </a:ext>
            </a:extLst>
          </p:cNvPr>
          <p:cNvSpPr>
            <a:spLocks noGrp="1"/>
          </p:cNvSpPr>
          <p:nvPr>
            <p:ph type="title"/>
          </p:nvPr>
        </p:nvSpPr>
        <p:spPr>
          <a:xfrm>
            <a:off x="640079" y="2053641"/>
            <a:ext cx="3669161" cy="2760098"/>
          </a:xfrm>
        </p:spPr>
        <p:txBody>
          <a:bodyPr>
            <a:normAutofit/>
          </a:bodyPr>
          <a:lstStyle/>
          <a:p>
            <a:r>
              <a:rPr lang="en-US" sz="3700">
                <a:solidFill>
                  <a:srgbClr val="FFFFFF"/>
                </a:solidFill>
              </a:rPr>
              <a:t>Overall, how would you rank the adequacy of available pensions?</a:t>
            </a:r>
          </a:p>
        </p:txBody>
      </p:sp>
      <p:sp>
        <p:nvSpPr>
          <p:cNvPr id="3" name="Content Placeholder 2">
            <a:extLst>
              <a:ext uri="{FF2B5EF4-FFF2-40B4-BE49-F238E27FC236}">
                <a16:creationId xmlns:a16="http://schemas.microsoft.com/office/drawing/2014/main" xmlns="" id="{E047C81E-5D2D-497A-B74D-B9F263A3FB06}"/>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26% of the respondents said good to excellent</a:t>
            </a:r>
          </a:p>
          <a:p>
            <a:endParaRPr lang="en-US" sz="2400" dirty="0">
              <a:solidFill>
                <a:srgbClr val="000000"/>
              </a:solidFill>
            </a:endParaRPr>
          </a:p>
          <a:p>
            <a:r>
              <a:rPr lang="en-US" sz="2400" dirty="0">
                <a:solidFill>
                  <a:srgbClr val="000000"/>
                </a:solidFill>
              </a:rPr>
              <a:t>32% said average</a:t>
            </a:r>
          </a:p>
          <a:p>
            <a:endParaRPr lang="en-US" sz="2400" dirty="0">
              <a:solidFill>
                <a:srgbClr val="000000"/>
              </a:solidFill>
            </a:endParaRPr>
          </a:p>
          <a:p>
            <a:r>
              <a:rPr lang="en-US" sz="2400" dirty="0">
                <a:solidFill>
                  <a:srgbClr val="000000"/>
                </a:solidFill>
              </a:rPr>
              <a:t>42% said fair to poor</a:t>
            </a:r>
          </a:p>
        </p:txBody>
      </p:sp>
    </p:spTree>
    <p:extLst>
      <p:ext uri="{BB962C8B-B14F-4D97-AF65-F5344CB8AC3E}">
        <p14:creationId xmlns:p14="http://schemas.microsoft.com/office/powerpoint/2010/main" val="2549970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9AAB8DEE-98CB-4E9B-B449-861B78F92018}"/>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Take-Aways</a:t>
            </a:r>
          </a:p>
        </p:txBody>
      </p:sp>
      <p:sp>
        <p:nvSpPr>
          <p:cNvPr id="3" name="Content Placeholder 2">
            <a:extLst>
              <a:ext uri="{FF2B5EF4-FFF2-40B4-BE49-F238E27FC236}">
                <a16:creationId xmlns:a16="http://schemas.microsoft.com/office/drawing/2014/main" xmlns="" id="{685A0725-1DDA-438E-9914-68810B23781B}"/>
              </a:ext>
            </a:extLst>
          </p:cNvPr>
          <p:cNvSpPr>
            <a:spLocks noGrp="1"/>
          </p:cNvSpPr>
          <p:nvPr>
            <p:ph idx="1"/>
          </p:nvPr>
        </p:nvSpPr>
        <p:spPr>
          <a:xfrm>
            <a:off x="5120640" y="804672"/>
            <a:ext cx="6281928" cy="5248656"/>
          </a:xfrm>
        </p:spPr>
        <p:txBody>
          <a:bodyPr anchor="ctr">
            <a:normAutofit/>
          </a:bodyPr>
          <a:lstStyle/>
          <a:p>
            <a:pPr marL="0" indent="0">
              <a:buNone/>
            </a:pPr>
            <a:r>
              <a:rPr lang="en-US" sz="5400" dirty="0"/>
              <a:t>What do you think?</a:t>
            </a:r>
          </a:p>
        </p:txBody>
      </p:sp>
    </p:spTree>
    <p:extLst>
      <p:ext uri="{BB962C8B-B14F-4D97-AF65-F5344CB8AC3E}">
        <p14:creationId xmlns:p14="http://schemas.microsoft.com/office/powerpoint/2010/main" val="2381149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408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11">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5"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1"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2"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5"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7" name="Group 36">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8" name="Rectangle 37">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9"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Rectangle 39">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50E4B31D-AC01-4D79-9BE5-44326327CC84}"/>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Background</a:t>
            </a:r>
          </a:p>
        </p:txBody>
      </p:sp>
      <p:sp>
        <p:nvSpPr>
          <p:cNvPr id="3" name="Content Placeholder 2">
            <a:extLst>
              <a:ext uri="{FF2B5EF4-FFF2-40B4-BE49-F238E27FC236}">
                <a16:creationId xmlns:a16="http://schemas.microsoft.com/office/drawing/2014/main" xmlns="" id="{B05CC7F2-533C-485B-AAFA-B4532A38D2BD}"/>
              </a:ext>
            </a:extLst>
          </p:cNvPr>
          <p:cNvSpPr>
            <a:spLocks noGrp="1"/>
          </p:cNvSpPr>
          <p:nvPr>
            <p:ph idx="1"/>
          </p:nvPr>
        </p:nvSpPr>
        <p:spPr>
          <a:xfrm>
            <a:off x="5120640" y="804672"/>
            <a:ext cx="6281928" cy="5248656"/>
          </a:xfrm>
        </p:spPr>
        <p:txBody>
          <a:bodyPr anchor="ctr">
            <a:normAutofit/>
          </a:bodyPr>
          <a:lstStyle/>
          <a:p>
            <a:r>
              <a:rPr lang="en-US" sz="2000"/>
              <a:t>The survey’s aim was to determine the existence of social protection programs as experienced at the grassroots level and to question the factors that influence satisfaction with the programs available</a:t>
            </a:r>
          </a:p>
          <a:p>
            <a:r>
              <a:rPr lang="en-US" sz="2000"/>
              <a:t>Over 200 respondents in 28 countries</a:t>
            </a:r>
          </a:p>
          <a:p>
            <a:endParaRPr lang="en-US" sz="2000"/>
          </a:p>
          <a:p>
            <a:endParaRPr lang="en-US" sz="2000"/>
          </a:p>
        </p:txBody>
      </p:sp>
    </p:spTree>
    <p:extLst>
      <p:ext uri="{BB962C8B-B14F-4D97-AF65-F5344CB8AC3E}">
        <p14:creationId xmlns:p14="http://schemas.microsoft.com/office/powerpoint/2010/main" val="1009897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8">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Freeform: Shape 12">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9" name="Content Placeholder 3" descr="A screenshot of a cell phone&#10;&#10;Description automatically generated">
            <a:extLst>
              <a:ext uri="{FF2B5EF4-FFF2-40B4-BE49-F238E27FC236}">
                <a16:creationId xmlns:a16="http://schemas.microsoft.com/office/drawing/2014/main" xmlns="" id="{8E5B3359-AB1F-4A25-91ED-2B851B186AC2}"/>
              </a:ext>
            </a:extLst>
          </p:cNvPr>
          <p:cNvPicPr>
            <a:picLocks noGrp="1"/>
          </p:cNvPicPr>
          <p:nvPr>
            <p:ph idx="1"/>
          </p:nvPr>
        </p:nvPicPr>
        <p:blipFill rotWithShape="1">
          <a:blip r:embed="rId4"/>
          <a:srcRect r="-2" b="6248"/>
          <a:stretch/>
        </p:blipFill>
        <p:spPr>
          <a:xfrm>
            <a:off x="2852530" y="1401417"/>
            <a:ext cx="6490253" cy="4224132"/>
          </a:xfrm>
          <a:prstGeom prst="rect">
            <a:avLst/>
          </a:prstGeom>
        </p:spPr>
      </p:pic>
    </p:spTree>
    <p:extLst>
      <p:ext uri="{BB962C8B-B14F-4D97-AF65-F5344CB8AC3E}">
        <p14:creationId xmlns:p14="http://schemas.microsoft.com/office/powerpoint/2010/main" val="3937358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7845966-6EFC-468A-9CC7-BAB4B95854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xmlns="" id="{75554383-98AF-4A47-BB65-705FAAA4BE6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Freeform: Shape 12">
            <a:extLst>
              <a:ext uri="{FF2B5EF4-FFF2-40B4-BE49-F238E27FC236}">
                <a16:creationId xmlns:a16="http://schemas.microsoft.com/office/drawing/2014/main" xmlns="" id="{ADAD1991-FFD1-4E94-ABAB-7560D33008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xmlns="" id="{68BE03E9-7650-40D7-8FFD-BAAC1F21973A}"/>
              </a:ext>
            </a:extLst>
          </p:cNvPr>
          <p:cNvPicPr>
            <a:picLocks noGrp="1"/>
          </p:cNvPicPr>
          <p:nvPr>
            <p:ph idx="1"/>
          </p:nvPr>
        </p:nvPicPr>
        <p:blipFill rotWithShape="1">
          <a:blip r:embed="rId4"/>
          <a:srcRect t="284" r="-2" b="4888"/>
          <a:stretch/>
        </p:blipFill>
        <p:spPr>
          <a:xfrm>
            <a:off x="3236181" y="983973"/>
            <a:ext cx="6017149" cy="4671392"/>
          </a:xfrm>
          <a:prstGeom prst="rect">
            <a:avLst/>
          </a:prstGeom>
        </p:spPr>
      </p:pic>
    </p:spTree>
    <p:extLst>
      <p:ext uri="{BB962C8B-B14F-4D97-AF65-F5344CB8AC3E}">
        <p14:creationId xmlns:p14="http://schemas.microsoft.com/office/powerpoint/2010/main" val="2168650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7">
            <a:extLst>
              <a:ext uri="{FF2B5EF4-FFF2-40B4-BE49-F238E27FC236}">
                <a16:creationId xmlns:a16="http://schemas.microsoft.com/office/drawing/2014/main" xmlns="" id="{15911E3A-C35B-4EF7-A355-B84E9A14A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37" name="Group 9">
            <a:extLst>
              <a:ext uri="{FF2B5EF4-FFF2-40B4-BE49-F238E27FC236}">
                <a16:creationId xmlns:a16="http://schemas.microsoft.com/office/drawing/2014/main" xmlns="" id="{E21ADB3D-AD65-44B4-847D-5E90E90A5D1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xmlns="" id="{CF580C70-814C-4845-B645-919BFFBD16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xmlns="" id="{34D7BF57-4CAA-45B2-9EF0-0AA1FCF70B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xmlns="" id="{7886F306-C03A-40C6-8FD5-DCE3D4595D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xmlns="" id="{2FDC9A36-C7C3-47D7-A64E-ED25C47EC7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xmlns="" id="{BB19BC37-158A-43DC-9A9E-E45CC71954D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xmlns="" id="{077654CC-108F-48D5-B5E9-437F164F52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xmlns="" id="{A3CF3A63-1C1E-4E85-A78A-FDC16431E3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xmlns="" id="{8740FC9A-72DD-4D9B-BA25-1CCED13524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xmlns="" id="{7FBF5743-F2AE-4D0D-BCD1-01F7686D0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xmlns="" id="{CED32316-D4F7-4795-BBE0-DEBB60E27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xmlns="" id="{583B23C9-B9B7-4E93-9538-CBE316F83F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xmlns="" id="{5B144260-9F2C-4ADB-A37C-1CFB4B428B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xmlns="" id="{53FF918D-79D3-4F55-A68C-0DD5880DAB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xmlns="" id="{B9FC1440-933F-44FE-8D77-4827DD0F99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xmlns="" id="{0F67F308-A67C-4D2E-B081-59BB31D8EC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xmlns="" id="{80112F01-90EB-4AEC-A39C-5C6875FFB9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xmlns="" id="{893F6B05-90EB-4C75-A0F0-C7247553BD8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xmlns="" id="{227B563B-E0C0-4D81-966D-B5E2DBAAE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xmlns="" id="{130DF93D-D1FF-477A-BDCE-C8B01C3B47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xmlns="" id="{44ED67A1-C6FE-4AC8-8473-11DAC03DCD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xmlns="" id="{213A54F3-15FA-4C8F-8ABF-CE77E7219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xmlns="" id="{5F8A7F7F-DD1A-4F41-98AC-B9CE2A620CD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xmlns="" id="{CEF47228-EB7C-4EBA-BE01-DA6CB241028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xmlns="" id="{3D2FD25A-EFFD-4F5C-9258-981F5907DE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xmlns="" id="{DCF573BC-A06F-4036-A3A8-9D07DDE6225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xmlns="" id="{B7D0DBEC-BED3-46C8-ADEA-91E4084E0BE4}"/>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Universal Healthcare</a:t>
            </a:r>
          </a:p>
        </p:txBody>
      </p:sp>
      <p:sp>
        <p:nvSpPr>
          <p:cNvPr id="3" name="Content Placeholder 2">
            <a:extLst>
              <a:ext uri="{FF2B5EF4-FFF2-40B4-BE49-F238E27FC236}">
                <a16:creationId xmlns:a16="http://schemas.microsoft.com/office/drawing/2014/main" xmlns="" id="{3990BDD7-A082-41E9-9931-0F49950A7E7B}"/>
              </a:ext>
            </a:extLst>
          </p:cNvPr>
          <p:cNvSpPr>
            <a:spLocks noGrp="1"/>
          </p:cNvSpPr>
          <p:nvPr>
            <p:ph idx="1"/>
          </p:nvPr>
        </p:nvSpPr>
        <p:spPr>
          <a:xfrm>
            <a:off x="5120640" y="804672"/>
            <a:ext cx="6281928" cy="5248656"/>
          </a:xfrm>
        </p:spPr>
        <p:txBody>
          <a:bodyPr anchor="ctr">
            <a:normAutofit/>
          </a:bodyPr>
          <a:lstStyle/>
          <a:p>
            <a:r>
              <a:rPr lang="en-US" sz="2000" b="1" i="1"/>
              <a:t>“Health protection, both direct and indirect, is essential for achieving most of the Sustainable Development Goals (SDGs).  An enabling framework providing legal health coverage, sufficient public funding and an adequate supply of health workers enjoying good working conditions to provide quality services, has the potential to reduce mortality and increase the health status of the population (WHO, 2017).”</a:t>
            </a:r>
            <a:endParaRPr lang="en-US" sz="2000"/>
          </a:p>
          <a:p>
            <a:endParaRPr lang="en-US" sz="2000"/>
          </a:p>
        </p:txBody>
      </p:sp>
    </p:spTree>
    <p:extLst>
      <p:ext uri="{BB962C8B-B14F-4D97-AF65-F5344CB8AC3E}">
        <p14:creationId xmlns:p14="http://schemas.microsoft.com/office/powerpoint/2010/main" val="166222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E1F62EF-0CB9-47F0-8366-EA802EDA6BA1}"/>
              </a:ext>
            </a:extLst>
          </p:cNvPr>
          <p:cNvSpPr>
            <a:spLocks noGrp="1"/>
          </p:cNvSpPr>
          <p:nvPr>
            <p:ph type="title"/>
          </p:nvPr>
        </p:nvSpPr>
        <p:spPr>
          <a:xfrm>
            <a:off x="640079" y="2053641"/>
            <a:ext cx="3669161" cy="2760098"/>
          </a:xfrm>
        </p:spPr>
        <p:txBody>
          <a:bodyPr>
            <a:normAutofit/>
          </a:bodyPr>
          <a:lstStyle/>
          <a:p>
            <a:r>
              <a:rPr lang="en-US" sz="4100">
                <a:solidFill>
                  <a:srgbClr val="FFFFFF"/>
                </a:solidFill>
              </a:rPr>
              <a:t>Where do members of the community go for healthcare:</a:t>
            </a:r>
          </a:p>
        </p:txBody>
      </p:sp>
      <p:sp>
        <p:nvSpPr>
          <p:cNvPr id="3" name="Content Placeholder 2">
            <a:extLst>
              <a:ext uri="{FF2B5EF4-FFF2-40B4-BE49-F238E27FC236}">
                <a16:creationId xmlns:a16="http://schemas.microsoft.com/office/drawing/2014/main" xmlns="" id="{02CD6386-E66B-4810-A4DE-1304EDF71562}"/>
              </a:ext>
            </a:extLst>
          </p:cNvPr>
          <p:cNvSpPr>
            <a:spLocks noGrp="1"/>
          </p:cNvSpPr>
          <p:nvPr>
            <p:ph idx="1"/>
          </p:nvPr>
        </p:nvSpPr>
        <p:spPr>
          <a:xfrm>
            <a:off x="6090574" y="801866"/>
            <a:ext cx="5306084" cy="5230634"/>
          </a:xfrm>
        </p:spPr>
        <p:txBody>
          <a:bodyPr anchor="ctr">
            <a:normAutofit/>
          </a:bodyPr>
          <a:lstStyle/>
          <a:p>
            <a:r>
              <a:rPr lang="en-US" sz="2400">
                <a:solidFill>
                  <a:srgbClr val="000000"/>
                </a:solidFill>
              </a:rPr>
              <a:t>Over 70% said public or government funded clinics and hospitals</a:t>
            </a:r>
          </a:p>
          <a:p>
            <a:r>
              <a:rPr lang="en-US" sz="2400">
                <a:solidFill>
                  <a:srgbClr val="000000"/>
                </a:solidFill>
              </a:rPr>
              <a:t>50% said public or government funded doctors</a:t>
            </a:r>
          </a:p>
          <a:p>
            <a:pPr marL="0" indent="0">
              <a:buNone/>
            </a:pPr>
            <a:endParaRPr lang="en-US" sz="2400">
              <a:solidFill>
                <a:srgbClr val="000000"/>
              </a:solidFill>
            </a:endParaRPr>
          </a:p>
          <a:p>
            <a:r>
              <a:rPr lang="en-US" sz="2400">
                <a:solidFill>
                  <a:srgbClr val="000000"/>
                </a:solidFill>
              </a:rPr>
              <a:t>30% said private insurance clinic/hospital/doctor</a:t>
            </a:r>
          </a:p>
          <a:p>
            <a:pPr marL="0" indent="0">
              <a:buNone/>
            </a:pPr>
            <a:endParaRPr lang="en-US" sz="2400">
              <a:solidFill>
                <a:srgbClr val="000000"/>
              </a:solidFill>
            </a:endParaRPr>
          </a:p>
          <a:p>
            <a:r>
              <a:rPr lang="en-US" sz="2400">
                <a:solidFill>
                  <a:srgbClr val="000000"/>
                </a:solidFill>
              </a:rPr>
              <a:t>9% said no healthcare available</a:t>
            </a:r>
          </a:p>
        </p:txBody>
      </p:sp>
    </p:spTree>
    <p:extLst>
      <p:ext uri="{BB962C8B-B14F-4D97-AF65-F5344CB8AC3E}">
        <p14:creationId xmlns:p14="http://schemas.microsoft.com/office/powerpoint/2010/main" val="3569330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DB5C7A7-2054-4419-B997-E135755D3208}"/>
              </a:ext>
            </a:extLst>
          </p:cNvPr>
          <p:cNvSpPr>
            <a:spLocks noGrp="1"/>
          </p:cNvSpPr>
          <p:nvPr>
            <p:ph type="title"/>
          </p:nvPr>
        </p:nvSpPr>
        <p:spPr>
          <a:xfrm>
            <a:off x="640079" y="2053641"/>
            <a:ext cx="3669161" cy="2760098"/>
          </a:xfrm>
        </p:spPr>
        <p:txBody>
          <a:bodyPr>
            <a:normAutofit/>
          </a:bodyPr>
          <a:lstStyle/>
          <a:p>
            <a:r>
              <a:rPr lang="en-US" sz="3100">
                <a:solidFill>
                  <a:srgbClr val="FFFFFF"/>
                </a:solidFill>
              </a:rPr>
              <a:t>Overall, how would you rank the quality of healthcare in the community served by your organization?</a:t>
            </a:r>
          </a:p>
        </p:txBody>
      </p:sp>
      <p:sp>
        <p:nvSpPr>
          <p:cNvPr id="3" name="Content Placeholder 2">
            <a:extLst>
              <a:ext uri="{FF2B5EF4-FFF2-40B4-BE49-F238E27FC236}">
                <a16:creationId xmlns:a16="http://schemas.microsoft.com/office/drawing/2014/main" xmlns="" id="{8ED6C8FD-3166-48EB-810B-6D20AE8A6705}"/>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64% of respondents said good to excellent</a:t>
            </a:r>
          </a:p>
          <a:p>
            <a:endParaRPr lang="en-US" sz="2400" dirty="0">
              <a:solidFill>
                <a:srgbClr val="000000"/>
              </a:solidFill>
            </a:endParaRPr>
          </a:p>
          <a:p>
            <a:r>
              <a:rPr lang="en-US" sz="2400" dirty="0">
                <a:solidFill>
                  <a:srgbClr val="000000"/>
                </a:solidFill>
              </a:rPr>
              <a:t>18% said average</a:t>
            </a:r>
          </a:p>
          <a:p>
            <a:endParaRPr lang="en-US" sz="2400" dirty="0">
              <a:solidFill>
                <a:srgbClr val="000000"/>
              </a:solidFill>
            </a:endParaRPr>
          </a:p>
          <a:p>
            <a:r>
              <a:rPr lang="en-US" sz="2400" dirty="0">
                <a:solidFill>
                  <a:srgbClr val="000000"/>
                </a:solidFill>
              </a:rPr>
              <a:t>18% said fair to poor</a:t>
            </a:r>
          </a:p>
        </p:txBody>
      </p:sp>
    </p:spTree>
    <p:extLst>
      <p:ext uri="{BB962C8B-B14F-4D97-AF65-F5344CB8AC3E}">
        <p14:creationId xmlns:p14="http://schemas.microsoft.com/office/powerpoint/2010/main" val="868792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1890</Words>
  <Application>Microsoft Office PowerPoint</Application>
  <PresentationFormat>Widescreen</PresentationFormat>
  <Paragraphs>140</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NGO CSocD GRASSROOTS SURVEY February 2019</vt:lpstr>
      <vt:lpstr>Definition</vt:lpstr>
      <vt:lpstr>The Approach</vt:lpstr>
      <vt:lpstr>Background</vt:lpstr>
      <vt:lpstr>PowerPoint Presentation</vt:lpstr>
      <vt:lpstr>PowerPoint Presentation</vt:lpstr>
      <vt:lpstr>Universal Healthcare</vt:lpstr>
      <vt:lpstr>Where do members of the community go for healthcare:</vt:lpstr>
      <vt:lpstr>Overall, how would you rank the quality of healthcare in the community served by your organization?</vt:lpstr>
      <vt:lpstr>PowerPoint Presentation</vt:lpstr>
      <vt:lpstr>Social Protection for Children</vt:lpstr>
      <vt:lpstr>PowerPoint Presentation</vt:lpstr>
      <vt:lpstr>Overall, how would you rank the social protection benefits for children in your community?</vt:lpstr>
      <vt:lpstr>PowerPoint Presentation</vt:lpstr>
      <vt:lpstr>Social Protection for Men and Women of Working Age</vt:lpstr>
      <vt:lpstr>PowerPoint Presentation</vt:lpstr>
      <vt:lpstr>Overall, how would you rank the social protection for women and men of working age in your community?</vt:lpstr>
      <vt:lpstr>Maternal Healthcare</vt:lpstr>
      <vt:lpstr>PowerPoint Presentation</vt:lpstr>
      <vt:lpstr>PowerPoint Presentation</vt:lpstr>
      <vt:lpstr>Overall, how would you rank the quality of maternal care in your community?</vt:lpstr>
      <vt:lpstr>Workers Compensation and Disability</vt:lpstr>
      <vt:lpstr>PowerPoint Presentation</vt:lpstr>
      <vt:lpstr>Overall, how would you rank the quality of workers compensation and disability protection in your community?</vt:lpstr>
      <vt:lpstr>SocialProtection for Older Women and Older Men</vt:lpstr>
      <vt:lpstr>PowerPoint Presentation</vt:lpstr>
      <vt:lpstr>PowerPoint Presentation</vt:lpstr>
      <vt:lpstr>PowerPoint Presentation</vt:lpstr>
      <vt:lpstr>PowerPoint Presentation</vt:lpstr>
      <vt:lpstr>PowerPoint Presentation</vt:lpstr>
      <vt:lpstr>Overall, how would you rank the adequacy of available pensions?</vt:lpstr>
      <vt:lpstr>Take-Aways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NGO CSocD GRASSROOTS SURVEY February 2019</dc:title>
  <dc:creator>Marie D'Amato-Rizzi</dc:creator>
  <cp:lastModifiedBy>Marie D'Amato-Rizzi</cp:lastModifiedBy>
  <cp:revision>3</cp:revision>
  <dcterms:created xsi:type="dcterms:W3CDTF">2019-05-15T13:17:31Z</dcterms:created>
  <dcterms:modified xsi:type="dcterms:W3CDTF">2019-08-08T03:53:10Z</dcterms:modified>
</cp:coreProperties>
</file>